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01" r:id="rId3"/>
    <p:sldId id="259" r:id="rId4"/>
    <p:sldId id="302" r:id="rId5"/>
    <p:sldId id="262" r:id="rId6"/>
    <p:sldId id="261" r:id="rId7"/>
    <p:sldId id="263" r:id="rId8"/>
    <p:sldId id="264" r:id="rId9"/>
    <p:sldId id="265" r:id="rId10"/>
    <p:sldId id="258" r:id="rId11"/>
    <p:sldId id="266" r:id="rId12"/>
    <p:sldId id="260" r:id="rId13"/>
    <p:sldId id="284" r:id="rId14"/>
    <p:sldId id="293" r:id="rId15"/>
    <p:sldId id="292" r:id="rId16"/>
    <p:sldId id="294" r:id="rId17"/>
    <p:sldId id="285" r:id="rId18"/>
    <p:sldId id="295" r:id="rId19"/>
    <p:sldId id="282" r:id="rId20"/>
    <p:sldId id="288" r:id="rId21"/>
    <p:sldId id="290" r:id="rId22"/>
    <p:sldId id="291" r:id="rId23"/>
    <p:sldId id="296" r:id="rId24"/>
    <p:sldId id="298" r:id="rId25"/>
    <p:sldId id="297" r:id="rId26"/>
    <p:sldId id="299" r:id="rId27"/>
    <p:sldId id="286" r:id="rId28"/>
    <p:sldId id="300" r:id="rId2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12" algn="l" rtl="0" fontAlgn="base">
      <a:spcBef>
        <a:spcPct val="0"/>
      </a:spcBef>
      <a:spcAft>
        <a:spcPct val="0"/>
      </a:spcAft>
      <a:defRPr kern="1200">
        <a:solidFill>
          <a:schemeClr val="tx1"/>
        </a:solidFill>
        <a:latin typeface="Arial" charset="0"/>
        <a:ea typeface="+mn-ea"/>
        <a:cs typeface="Arial" charset="0"/>
      </a:defRPr>
    </a:lvl2pPr>
    <a:lvl3pPr marL="914224" algn="l" rtl="0" fontAlgn="base">
      <a:spcBef>
        <a:spcPct val="0"/>
      </a:spcBef>
      <a:spcAft>
        <a:spcPct val="0"/>
      </a:spcAft>
      <a:defRPr kern="1200">
        <a:solidFill>
          <a:schemeClr val="tx1"/>
        </a:solidFill>
        <a:latin typeface="Arial" charset="0"/>
        <a:ea typeface="+mn-ea"/>
        <a:cs typeface="Arial" charset="0"/>
      </a:defRPr>
    </a:lvl3pPr>
    <a:lvl4pPr marL="1371337" algn="l" rtl="0" fontAlgn="base">
      <a:spcBef>
        <a:spcPct val="0"/>
      </a:spcBef>
      <a:spcAft>
        <a:spcPct val="0"/>
      </a:spcAft>
      <a:defRPr kern="1200">
        <a:solidFill>
          <a:schemeClr val="tx1"/>
        </a:solidFill>
        <a:latin typeface="Arial" charset="0"/>
        <a:ea typeface="+mn-ea"/>
        <a:cs typeface="Arial" charset="0"/>
      </a:defRPr>
    </a:lvl4pPr>
    <a:lvl5pPr marL="1828449" algn="l" rtl="0" fontAlgn="base">
      <a:spcBef>
        <a:spcPct val="0"/>
      </a:spcBef>
      <a:spcAft>
        <a:spcPct val="0"/>
      </a:spcAft>
      <a:defRPr kern="1200">
        <a:solidFill>
          <a:schemeClr val="tx1"/>
        </a:solidFill>
        <a:latin typeface="Arial" charset="0"/>
        <a:ea typeface="+mn-ea"/>
        <a:cs typeface="Arial" charset="0"/>
      </a:defRPr>
    </a:lvl5pPr>
    <a:lvl6pPr marL="2285561" algn="l" defTabSz="914224" rtl="0" eaLnBrk="1" latinLnBrk="0" hangingPunct="1">
      <a:defRPr kern="1200">
        <a:solidFill>
          <a:schemeClr val="tx1"/>
        </a:solidFill>
        <a:latin typeface="Arial" charset="0"/>
        <a:ea typeface="+mn-ea"/>
        <a:cs typeface="Arial" charset="0"/>
      </a:defRPr>
    </a:lvl6pPr>
    <a:lvl7pPr marL="2742672" algn="l" defTabSz="914224" rtl="0" eaLnBrk="1" latinLnBrk="0" hangingPunct="1">
      <a:defRPr kern="1200">
        <a:solidFill>
          <a:schemeClr val="tx1"/>
        </a:solidFill>
        <a:latin typeface="Arial" charset="0"/>
        <a:ea typeface="+mn-ea"/>
        <a:cs typeface="Arial" charset="0"/>
      </a:defRPr>
    </a:lvl7pPr>
    <a:lvl8pPr marL="3199786" algn="l" defTabSz="914224" rtl="0" eaLnBrk="1" latinLnBrk="0" hangingPunct="1">
      <a:defRPr kern="1200">
        <a:solidFill>
          <a:schemeClr val="tx1"/>
        </a:solidFill>
        <a:latin typeface="Arial" charset="0"/>
        <a:ea typeface="+mn-ea"/>
        <a:cs typeface="Arial" charset="0"/>
      </a:defRPr>
    </a:lvl8pPr>
    <a:lvl9pPr marL="3656898" algn="l" defTabSz="91422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66FFFF"/>
    <a:srgbClr val="8E9E9A"/>
    <a:srgbClr val="448688"/>
    <a:srgbClr val="336699"/>
    <a:srgbClr val="020202"/>
    <a:srgbClr val="CC3399"/>
    <a:srgbClr val="0F100A"/>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156" y="96"/>
      </p:cViewPr>
      <p:guideLst>
        <p:guide orient="horz" pos="162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62B5C66-04E1-4678-9FCC-B7285EB777D7}" type="datetimeFigureOut">
              <a:rPr lang="en-US"/>
              <a:pPr>
                <a:defRPr/>
              </a:pPr>
              <a:t>11/6/2022</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0DEF340-FD63-4935-A2A0-87515B7BB13A}" type="slidenum">
              <a:rPr lang="en-AU"/>
              <a:pPr>
                <a:defRPr/>
              </a:pPr>
              <a:t>‹#›</a:t>
            </a:fld>
            <a:endParaRPr lang="en-AU"/>
          </a:p>
        </p:txBody>
      </p:sp>
    </p:spTree>
    <p:extLst>
      <p:ext uri="{BB962C8B-B14F-4D97-AF65-F5344CB8AC3E}">
        <p14:creationId xmlns:p14="http://schemas.microsoft.com/office/powerpoint/2010/main" val="9488376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12" algn="l" rtl="0" fontAlgn="base">
      <a:spcBef>
        <a:spcPct val="30000"/>
      </a:spcBef>
      <a:spcAft>
        <a:spcPct val="0"/>
      </a:spcAft>
      <a:defRPr sz="1200" kern="1200">
        <a:solidFill>
          <a:schemeClr val="tx1"/>
        </a:solidFill>
        <a:latin typeface="+mn-lt"/>
        <a:ea typeface="+mn-ea"/>
        <a:cs typeface="+mn-cs"/>
      </a:defRPr>
    </a:lvl2pPr>
    <a:lvl3pPr marL="914224" algn="l" rtl="0" fontAlgn="base">
      <a:spcBef>
        <a:spcPct val="30000"/>
      </a:spcBef>
      <a:spcAft>
        <a:spcPct val="0"/>
      </a:spcAft>
      <a:defRPr sz="1200" kern="1200">
        <a:solidFill>
          <a:schemeClr val="tx1"/>
        </a:solidFill>
        <a:latin typeface="+mn-lt"/>
        <a:ea typeface="+mn-ea"/>
        <a:cs typeface="+mn-cs"/>
      </a:defRPr>
    </a:lvl3pPr>
    <a:lvl4pPr marL="1371337" algn="l" rtl="0" fontAlgn="base">
      <a:spcBef>
        <a:spcPct val="30000"/>
      </a:spcBef>
      <a:spcAft>
        <a:spcPct val="0"/>
      </a:spcAft>
      <a:defRPr sz="1200" kern="1200">
        <a:solidFill>
          <a:schemeClr val="tx1"/>
        </a:solidFill>
        <a:latin typeface="+mn-lt"/>
        <a:ea typeface="+mn-ea"/>
        <a:cs typeface="+mn-cs"/>
      </a:defRPr>
    </a:lvl4pPr>
    <a:lvl5pPr marL="1828449" algn="l" rtl="0" fontAlgn="base">
      <a:spcBef>
        <a:spcPct val="30000"/>
      </a:spcBef>
      <a:spcAft>
        <a:spcPct val="0"/>
      </a:spcAft>
      <a:defRPr sz="1200" kern="1200">
        <a:solidFill>
          <a:schemeClr val="tx1"/>
        </a:solidFill>
        <a:latin typeface="+mn-lt"/>
        <a:ea typeface="+mn-ea"/>
        <a:cs typeface="+mn-cs"/>
      </a:defRPr>
    </a:lvl5pPr>
    <a:lvl6pPr marL="2285561" algn="l" defTabSz="914224" rtl="0" eaLnBrk="1" latinLnBrk="0" hangingPunct="1">
      <a:defRPr sz="1200" kern="1200">
        <a:solidFill>
          <a:schemeClr val="tx1"/>
        </a:solidFill>
        <a:latin typeface="+mn-lt"/>
        <a:ea typeface="+mn-ea"/>
        <a:cs typeface="+mn-cs"/>
      </a:defRPr>
    </a:lvl6pPr>
    <a:lvl7pPr marL="2742672" algn="l" defTabSz="914224" rtl="0" eaLnBrk="1" latinLnBrk="0" hangingPunct="1">
      <a:defRPr sz="1200" kern="1200">
        <a:solidFill>
          <a:schemeClr val="tx1"/>
        </a:solidFill>
        <a:latin typeface="+mn-lt"/>
        <a:ea typeface="+mn-ea"/>
        <a:cs typeface="+mn-cs"/>
      </a:defRPr>
    </a:lvl7pPr>
    <a:lvl8pPr marL="3199786" algn="l" defTabSz="914224" rtl="0" eaLnBrk="1" latinLnBrk="0" hangingPunct="1">
      <a:defRPr sz="1200" kern="1200">
        <a:solidFill>
          <a:schemeClr val="tx1"/>
        </a:solidFill>
        <a:latin typeface="+mn-lt"/>
        <a:ea typeface="+mn-ea"/>
        <a:cs typeface="+mn-cs"/>
      </a:defRPr>
    </a:lvl8pPr>
    <a:lvl9pPr marL="3656898" algn="l" defTabSz="91422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1" y="2914651"/>
            <a:ext cx="6400800" cy="1314450"/>
          </a:xfrm>
        </p:spPr>
        <p:txBody>
          <a:bodyPr/>
          <a:lstStyle>
            <a:lvl1pPr marL="0" indent="0" algn="ctr">
              <a:buNone/>
              <a:defRPr>
                <a:solidFill>
                  <a:schemeClr val="tx1">
                    <a:tint val="75000"/>
                  </a:schemeClr>
                </a:solidFill>
              </a:defRPr>
            </a:lvl1pPr>
            <a:lvl2pPr marL="240024" indent="0" algn="ctr">
              <a:buNone/>
              <a:defRPr>
                <a:solidFill>
                  <a:schemeClr val="tx1">
                    <a:tint val="75000"/>
                  </a:schemeClr>
                </a:solidFill>
              </a:defRPr>
            </a:lvl2pPr>
            <a:lvl3pPr marL="480048" indent="0" algn="ctr">
              <a:buNone/>
              <a:defRPr>
                <a:solidFill>
                  <a:schemeClr val="tx1">
                    <a:tint val="75000"/>
                  </a:schemeClr>
                </a:solidFill>
              </a:defRPr>
            </a:lvl3pPr>
            <a:lvl4pPr marL="720073" indent="0" algn="ctr">
              <a:buNone/>
              <a:defRPr>
                <a:solidFill>
                  <a:schemeClr val="tx1">
                    <a:tint val="75000"/>
                  </a:schemeClr>
                </a:solidFill>
              </a:defRPr>
            </a:lvl4pPr>
            <a:lvl5pPr marL="960096" indent="0" algn="ctr">
              <a:buNone/>
              <a:defRPr>
                <a:solidFill>
                  <a:schemeClr val="tx1">
                    <a:tint val="75000"/>
                  </a:schemeClr>
                </a:solidFill>
              </a:defRPr>
            </a:lvl5pPr>
            <a:lvl6pPr marL="1200120" indent="0" algn="ctr">
              <a:buNone/>
              <a:defRPr>
                <a:solidFill>
                  <a:schemeClr val="tx1">
                    <a:tint val="75000"/>
                  </a:schemeClr>
                </a:solidFill>
              </a:defRPr>
            </a:lvl6pPr>
            <a:lvl7pPr marL="1440144" indent="0" algn="ctr">
              <a:buNone/>
              <a:defRPr>
                <a:solidFill>
                  <a:schemeClr val="tx1">
                    <a:tint val="75000"/>
                  </a:schemeClr>
                </a:solidFill>
              </a:defRPr>
            </a:lvl7pPr>
            <a:lvl8pPr marL="1680168" indent="0" algn="ctr">
              <a:buNone/>
              <a:defRPr>
                <a:solidFill>
                  <a:schemeClr val="tx1">
                    <a:tint val="75000"/>
                  </a:schemeClr>
                </a:solidFill>
              </a:defRPr>
            </a:lvl8pPr>
            <a:lvl9pPr marL="1920192"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020A4FFC-CC0B-4BF8-A933-DC4728D6CAB9}" type="datetimeFigureOut">
              <a:rPr lang="en-US"/>
              <a:pPr>
                <a:defRPr/>
              </a:pPr>
              <a:t>11/6/2022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27A113D-F52D-47AE-9402-B234E0A7FD9B}"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029AFA23-5513-4781-8D42-6C300B6F39A5}" type="datetimeFigureOut">
              <a:rPr lang="en-US"/>
              <a:pPr>
                <a:defRPr/>
              </a:pPr>
              <a:t>11/6/2022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6FC488F-6FBA-439C-9AFE-5ABD32F6598A}"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2"/>
            <a:ext cx="2057399" cy="438864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1"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37E341A-020F-4860-B954-301EE5BBFA4D}" type="datetimeFigureOut">
              <a:rPr lang="en-US"/>
              <a:pPr>
                <a:defRPr/>
              </a:pPr>
              <a:t>11/6/2022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51E2364-23BC-4458-94AC-92EB7A38C802}"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71020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1228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7787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4221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5743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749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536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7777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EE9E7E33-005B-4542-B08B-F3183B78A583}" type="datetimeFigureOut">
              <a:rPr lang="en-US"/>
              <a:pPr>
                <a:defRPr/>
              </a:pPr>
              <a:t>11/6/2022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C77B6DB-2FAC-4D66-89A0-0F64BF22F2F5}"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08289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43337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06149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81012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6349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7303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39630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1373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0029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2100" b="1" cap="all"/>
            </a:lvl1pPr>
          </a:lstStyle>
          <a:p>
            <a:r>
              <a:rPr lang="en-US"/>
              <a:t>Click to edit Master title style</a:t>
            </a:r>
            <a:endParaRPr lang="en-AU"/>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050">
                <a:solidFill>
                  <a:schemeClr val="tx1">
                    <a:tint val="75000"/>
                  </a:schemeClr>
                </a:solidFill>
              </a:defRPr>
            </a:lvl1pPr>
            <a:lvl2pPr marL="240024" indent="0">
              <a:buNone/>
              <a:defRPr sz="945">
                <a:solidFill>
                  <a:schemeClr val="tx1">
                    <a:tint val="75000"/>
                  </a:schemeClr>
                </a:solidFill>
              </a:defRPr>
            </a:lvl2pPr>
            <a:lvl3pPr marL="480048" indent="0">
              <a:buNone/>
              <a:defRPr sz="840">
                <a:solidFill>
                  <a:schemeClr val="tx1">
                    <a:tint val="75000"/>
                  </a:schemeClr>
                </a:solidFill>
              </a:defRPr>
            </a:lvl3pPr>
            <a:lvl4pPr marL="720073" indent="0">
              <a:buNone/>
              <a:defRPr sz="735">
                <a:solidFill>
                  <a:schemeClr val="tx1">
                    <a:tint val="75000"/>
                  </a:schemeClr>
                </a:solidFill>
              </a:defRPr>
            </a:lvl4pPr>
            <a:lvl5pPr marL="960096" indent="0">
              <a:buNone/>
              <a:defRPr sz="735">
                <a:solidFill>
                  <a:schemeClr val="tx1">
                    <a:tint val="75000"/>
                  </a:schemeClr>
                </a:solidFill>
              </a:defRPr>
            </a:lvl5pPr>
            <a:lvl6pPr marL="1200120" indent="0">
              <a:buNone/>
              <a:defRPr sz="735">
                <a:solidFill>
                  <a:schemeClr val="tx1">
                    <a:tint val="75000"/>
                  </a:schemeClr>
                </a:solidFill>
              </a:defRPr>
            </a:lvl6pPr>
            <a:lvl7pPr marL="1440144" indent="0">
              <a:buNone/>
              <a:defRPr sz="735">
                <a:solidFill>
                  <a:schemeClr val="tx1">
                    <a:tint val="75000"/>
                  </a:schemeClr>
                </a:solidFill>
              </a:defRPr>
            </a:lvl7pPr>
            <a:lvl8pPr marL="1680168" indent="0">
              <a:buNone/>
              <a:defRPr sz="735">
                <a:solidFill>
                  <a:schemeClr val="tx1">
                    <a:tint val="75000"/>
                  </a:schemeClr>
                </a:solidFill>
              </a:defRPr>
            </a:lvl8pPr>
            <a:lvl9pPr marL="1920192" indent="0">
              <a:buNone/>
              <a:defRPr sz="7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242DE5-A7CD-48BA-AFF1-D6C331583B15}" type="datetimeFigureOut">
              <a:rPr lang="en-US"/>
              <a:pPr>
                <a:defRPr/>
              </a:pPr>
              <a:t>11/6/2022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52AF31D-D0FB-4B72-8F16-86ACCC654F12}"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3"/>
            <a:ext cx="4038601" cy="3394471"/>
          </a:xfrm>
        </p:spPr>
        <p:txBody>
          <a:bodyPr/>
          <a:lstStyle>
            <a:lvl1pPr>
              <a:defRPr sz="1470"/>
            </a:lvl1pPr>
            <a:lvl2pPr>
              <a:defRPr sz="1260"/>
            </a:lvl2pPr>
            <a:lvl3pPr>
              <a:defRPr sz="1050"/>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1" y="1200153"/>
            <a:ext cx="4038601" cy="3394471"/>
          </a:xfrm>
        </p:spPr>
        <p:txBody>
          <a:bodyPr/>
          <a:lstStyle>
            <a:lvl1pPr>
              <a:defRPr sz="1470"/>
            </a:lvl1pPr>
            <a:lvl2pPr>
              <a:defRPr sz="1260"/>
            </a:lvl2pPr>
            <a:lvl3pPr>
              <a:defRPr sz="1050"/>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5213A92E-C2BD-4771-B58A-F26ED34F0D04}" type="datetimeFigureOut">
              <a:rPr lang="en-US"/>
              <a:pPr>
                <a:defRPr/>
              </a:pPr>
              <a:t>11/6/2022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8210481-F9FF-45FE-A089-DD1D9864737F}"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1" y="1151337"/>
            <a:ext cx="4040188" cy="479821"/>
          </a:xfrm>
        </p:spPr>
        <p:txBody>
          <a:bodyPr anchor="b"/>
          <a:lstStyle>
            <a:lvl1pPr marL="0" indent="0">
              <a:buNone/>
              <a:defRPr sz="1260" b="1"/>
            </a:lvl1pPr>
            <a:lvl2pPr marL="240024" indent="0">
              <a:buNone/>
              <a:defRPr sz="1050" b="1"/>
            </a:lvl2pPr>
            <a:lvl3pPr marL="480048" indent="0">
              <a:buNone/>
              <a:defRPr sz="945" b="1"/>
            </a:lvl3pPr>
            <a:lvl4pPr marL="720073" indent="0">
              <a:buNone/>
              <a:defRPr sz="840" b="1"/>
            </a:lvl4pPr>
            <a:lvl5pPr marL="960096" indent="0">
              <a:buNone/>
              <a:defRPr sz="840" b="1"/>
            </a:lvl5pPr>
            <a:lvl6pPr marL="1200120" indent="0">
              <a:buNone/>
              <a:defRPr sz="840" b="1"/>
            </a:lvl6pPr>
            <a:lvl7pPr marL="1440144" indent="0">
              <a:buNone/>
              <a:defRPr sz="840" b="1"/>
            </a:lvl7pPr>
            <a:lvl8pPr marL="1680168" indent="0">
              <a:buNone/>
              <a:defRPr sz="840" b="1"/>
            </a:lvl8pPr>
            <a:lvl9pPr marL="1920192" indent="0">
              <a:buNone/>
              <a:defRPr sz="84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260"/>
            </a:lvl1pPr>
            <a:lvl2pPr>
              <a:defRPr sz="1050"/>
            </a:lvl2pPr>
            <a:lvl3pPr>
              <a:defRPr sz="945"/>
            </a:lvl3pPr>
            <a:lvl4pPr>
              <a:defRPr sz="840"/>
            </a:lvl4pPr>
            <a:lvl5pPr>
              <a:defRPr sz="840"/>
            </a:lvl5pPr>
            <a:lvl6pPr>
              <a:defRPr sz="840"/>
            </a:lvl6pPr>
            <a:lvl7pPr>
              <a:defRPr sz="840"/>
            </a:lvl7pPr>
            <a:lvl8pPr>
              <a:defRPr sz="840"/>
            </a:lvl8pPr>
            <a:lvl9pPr>
              <a:defRPr sz="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151337"/>
            <a:ext cx="4041775" cy="479821"/>
          </a:xfrm>
        </p:spPr>
        <p:txBody>
          <a:bodyPr anchor="b"/>
          <a:lstStyle>
            <a:lvl1pPr marL="0" indent="0">
              <a:buNone/>
              <a:defRPr sz="1260" b="1"/>
            </a:lvl1pPr>
            <a:lvl2pPr marL="240024" indent="0">
              <a:buNone/>
              <a:defRPr sz="1050" b="1"/>
            </a:lvl2pPr>
            <a:lvl3pPr marL="480048" indent="0">
              <a:buNone/>
              <a:defRPr sz="945" b="1"/>
            </a:lvl3pPr>
            <a:lvl4pPr marL="720073" indent="0">
              <a:buNone/>
              <a:defRPr sz="840" b="1"/>
            </a:lvl4pPr>
            <a:lvl5pPr marL="960096" indent="0">
              <a:buNone/>
              <a:defRPr sz="840" b="1"/>
            </a:lvl5pPr>
            <a:lvl6pPr marL="1200120" indent="0">
              <a:buNone/>
              <a:defRPr sz="840" b="1"/>
            </a:lvl6pPr>
            <a:lvl7pPr marL="1440144" indent="0">
              <a:buNone/>
              <a:defRPr sz="840" b="1"/>
            </a:lvl7pPr>
            <a:lvl8pPr marL="1680168" indent="0">
              <a:buNone/>
              <a:defRPr sz="840" b="1"/>
            </a:lvl8pPr>
            <a:lvl9pPr marL="1920192" indent="0">
              <a:buNone/>
              <a:defRPr sz="84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260"/>
            </a:lvl1pPr>
            <a:lvl2pPr>
              <a:defRPr sz="1050"/>
            </a:lvl2pPr>
            <a:lvl3pPr>
              <a:defRPr sz="945"/>
            </a:lvl3pPr>
            <a:lvl4pPr>
              <a:defRPr sz="840"/>
            </a:lvl4pPr>
            <a:lvl5pPr>
              <a:defRPr sz="840"/>
            </a:lvl5pPr>
            <a:lvl6pPr>
              <a:defRPr sz="840"/>
            </a:lvl6pPr>
            <a:lvl7pPr>
              <a:defRPr sz="840"/>
            </a:lvl7pPr>
            <a:lvl8pPr>
              <a:defRPr sz="840"/>
            </a:lvl8pPr>
            <a:lvl9pPr>
              <a:defRPr sz="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30839FF1-E0C4-4214-9BF7-91E1FF3E9834}" type="datetimeFigureOut">
              <a:rPr lang="en-US"/>
              <a:pPr>
                <a:defRPr/>
              </a:pPr>
              <a:t>11/6/2022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34A2ED6-F7F1-4DA4-8829-6B847C3AAB75}"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13FDC50-402B-4370-8DD3-456DD8522602}" type="datetimeFigureOut">
              <a:rPr lang="en-US"/>
              <a:pPr>
                <a:defRPr/>
              </a:pPr>
              <a:t>11/6/2022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9E321D5F-B8B1-4DF1-A37B-9CBF2408CD03}"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633EF3-8C4C-4FC2-8C0E-9540D8700AB6}" type="datetimeFigureOut">
              <a:rPr lang="en-US"/>
              <a:pPr>
                <a:defRPr/>
              </a:pPr>
              <a:t>11/6/2022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F1DD393-AF36-4690-8C70-E5F7D059619D}"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8"/>
            <a:ext cx="3008313" cy="871539"/>
          </a:xfrm>
        </p:spPr>
        <p:txBody>
          <a:bodyPr anchor="b"/>
          <a:lstStyle>
            <a:lvl1pPr algn="l">
              <a:defRPr sz="1050" b="1"/>
            </a:lvl1pPr>
          </a:lstStyle>
          <a:p>
            <a:r>
              <a:rPr lang="en-US"/>
              <a:t>Click to edit Master title style</a:t>
            </a:r>
            <a:endParaRPr lang="en-AU"/>
          </a:p>
        </p:txBody>
      </p:sp>
      <p:sp>
        <p:nvSpPr>
          <p:cNvPr id="3" name="Content Placeholder 2"/>
          <p:cNvSpPr>
            <a:spLocks noGrp="1"/>
          </p:cNvSpPr>
          <p:nvPr>
            <p:ph idx="1"/>
          </p:nvPr>
        </p:nvSpPr>
        <p:spPr>
          <a:xfrm>
            <a:off x="3575050" y="204791"/>
            <a:ext cx="5111750" cy="4389836"/>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4" y="1076329"/>
            <a:ext cx="3008313" cy="3518297"/>
          </a:xfrm>
        </p:spPr>
        <p:txBody>
          <a:bodyPr/>
          <a:lstStyle>
            <a:lvl1pPr marL="0" indent="0">
              <a:buNone/>
              <a:defRPr sz="735"/>
            </a:lvl1pPr>
            <a:lvl2pPr marL="240024" indent="0">
              <a:buNone/>
              <a:defRPr sz="630"/>
            </a:lvl2pPr>
            <a:lvl3pPr marL="480048" indent="0">
              <a:buNone/>
              <a:defRPr sz="525"/>
            </a:lvl3pPr>
            <a:lvl4pPr marL="720073" indent="0">
              <a:buNone/>
              <a:defRPr sz="472"/>
            </a:lvl4pPr>
            <a:lvl5pPr marL="960096" indent="0">
              <a:buNone/>
              <a:defRPr sz="472"/>
            </a:lvl5pPr>
            <a:lvl6pPr marL="1200120" indent="0">
              <a:buNone/>
              <a:defRPr sz="472"/>
            </a:lvl6pPr>
            <a:lvl7pPr marL="1440144" indent="0">
              <a:buNone/>
              <a:defRPr sz="472"/>
            </a:lvl7pPr>
            <a:lvl8pPr marL="1680168" indent="0">
              <a:buNone/>
              <a:defRPr sz="472"/>
            </a:lvl8pPr>
            <a:lvl9pPr marL="1920192" indent="0">
              <a:buNone/>
              <a:defRPr sz="47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3E3165-789D-4ECE-BB1D-112E22BAE17A}" type="datetimeFigureOut">
              <a:rPr lang="en-US"/>
              <a:pPr>
                <a:defRPr/>
              </a:pPr>
              <a:t>11/6/2022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3B3C23D-0935-4945-A84A-64BA57D021C4}"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05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1680"/>
            </a:lvl1pPr>
            <a:lvl2pPr marL="240024" indent="0">
              <a:buNone/>
              <a:defRPr sz="1470"/>
            </a:lvl2pPr>
            <a:lvl3pPr marL="480048" indent="0">
              <a:buNone/>
              <a:defRPr sz="1260"/>
            </a:lvl3pPr>
            <a:lvl4pPr marL="720073" indent="0">
              <a:buNone/>
              <a:defRPr sz="1050"/>
            </a:lvl4pPr>
            <a:lvl5pPr marL="960096" indent="0">
              <a:buNone/>
              <a:defRPr sz="1050"/>
            </a:lvl5pPr>
            <a:lvl6pPr marL="1200120" indent="0">
              <a:buNone/>
              <a:defRPr sz="1050"/>
            </a:lvl6pPr>
            <a:lvl7pPr marL="1440144" indent="0">
              <a:buNone/>
              <a:defRPr sz="1050"/>
            </a:lvl7pPr>
            <a:lvl8pPr marL="1680168" indent="0">
              <a:buNone/>
              <a:defRPr sz="1050"/>
            </a:lvl8pPr>
            <a:lvl9pPr marL="1920192" indent="0">
              <a:buNone/>
              <a:defRPr sz="1050"/>
            </a:lvl9pPr>
          </a:lstStyle>
          <a:p>
            <a:pPr lvl="0"/>
            <a:endParaRPr lang="en-AU"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735"/>
            </a:lvl1pPr>
            <a:lvl2pPr marL="240024" indent="0">
              <a:buNone/>
              <a:defRPr sz="630"/>
            </a:lvl2pPr>
            <a:lvl3pPr marL="480048" indent="0">
              <a:buNone/>
              <a:defRPr sz="525"/>
            </a:lvl3pPr>
            <a:lvl4pPr marL="720073" indent="0">
              <a:buNone/>
              <a:defRPr sz="472"/>
            </a:lvl4pPr>
            <a:lvl5pPr marL="960096" indent="0">
              <a:buNone/>
              <a:defRPr sz="472"/>
            </a:lvl5pPr>
            <a:lvl6pPr marL="1200120" indent="0">
              <a:buNone/>
              <a:defRPr sz="472"/>
            </a:lvl6pPr>
            <a:lvl7pPr marL="1440144" indent="0">
              <a:buNone/>
              <a:defRPr sz="472"/>
            </a:lvl7pPr>
            <a:lvl8pPr marL="1680168" indent="0">
              <a:buNone/>
              <a:defRPr sz="472"/>
            </a:lvl8pPr>
            <a:lvl9pPr marL="1920192" indent="0">
              <a:buNone/>
              <a:defRPr sz="47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E03475-35D2-447D-89AD-3566C8A57992}" type="datetimeFigureOut">
              <a:rPr lang="en-US"/>
              <a:pPr>
                <a:defRPr/>
              </a:pPr>
              <a:t>11/6/2022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6A326B9-5821-4814-A91E-44998628C5BB}"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1" y="1200153"/>
            <a:ext cx="8229600" cy="33944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1" y="4767267"/>
            <a:ext cx="2133600" cy="273844"/>
          </a:xfrm>
          <a:prstGeom prst="rect">
            <a:avLst/>
          </a:prstGeom>
        </p:spPr>
        <p:txBody>
          <a:bodyPr vert="horz" lIns="91440" tIns="45720" rIns="91440" bIns="45720" rtlCol="0" anchor="ctr"/>
          <a:lstStyle>
            <a:lvl1pPr algn="l" fontAlgn="auto">
              <a:spcBef>
                <a:spcPts val="0"/>
              </a:spcBef>
              <a:spcAft>
                <a:spcPts val="0"/>
              </a:spcAft>
              <a:defRPr sz="630" smtClean="0">
                <a:solidFill>
                  <a:schemeClr val="tx1">
                    <a:tint val="75000"/>
                  </a:schemeClr>
                </a:solidFill>
                <a:latin typeface="+mn-lt"/>
                <a:cs typeface="+mn-cs"/>
              </a:defRPr>
            </a:lvl1pPr>
          </a:lstStyle>
          <a:p>
            <a:pPr>
              <a:defRPr/>
            </a:pPr>
            <a:fld id="{18973A78-EF01-4880-8B72-F7FB98FBD4E5}" type="datetimeFigureOut">
              <a:rPr lang="en-US"/>
              <a:pPr>
                <a:defRPr/>
              </a:pPr>
              <a:t>11/6/2022</a:t>
            </a:fld>
            <a:endParaRPr lang="en-AU"/>
          </a:p>
        </p:txBody>
      </p:sp>
      <p:sp>
        <p:nvSpPr>
          <p:cNvPr id="5" name="Footer Placeholder 4"/>
          <p:cNvSpPr>
            <a:spLocks noGrp="1"/>
          </p:cNvSpPr>
          <p:nvPr>
            <p:ph type="ftr" sz="quarter" idx="3"/>
          </p:nvPr>
        </p:nvSpPr>
        <p:spPr>
          <a:xfrm>
            <a:off x="3124201" y="4767267"/>
            <a:ext cx="2895599" cy="273844"/>
          </a:xfrm>
          <a:prstGeom prst="rect">
            <a:avLst/>
          </a:prstGeom>
        </p:spPr>
        <p:txBody>
          <a:bodyPr vert="horz" lIns="91440" tIns="45720" rIns="91440" bIns="45720" rtlCol="0" anchor="ctr"/>
          <a:lstStyle>
            <a:lvl1pPr algn="ctr" fontAlgn="auto">
              <a:spcBef>
                <a:spcPts val="0"/>
              </a:spcBef>
              <a:spcAft>
                <a:spcPts val="0"/>
              </a:spcAft>
              <a:defRPr sz="63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1" y="4767267"/>
            <a:ext cx="2133600" cy="273844"/>
          </a:xfrm>
          <a:prstGeom prst="rect">
            <a:avLst/>
          </a:prstGeom>
        </p:spPr>
        <p:txBody>
          <a:bodyPr vert="horz" lIns="91440" tIns="45720" rIns="91440" bIns="45720" rtlCol="0" anchor="ctr"/>
          <a:lstStyle>
            <a:lvl1pPr algn="r" fontAlgn="auto">
              <a:spcBef>
                <a:spcPts val="0"/>
              </a:spcBef>
              <a:spcAft>
                <a:spcPts val="0"/>
              </a:spcAft>
              <a:defRPr sz="630" smtClean="0">
                <a:solidFill>
                  <a:schemeClr val="tx1">
                    <a:tint val="75000"/>
                  </a:schemeClr>
                </a:solidFill>
                <a:latin typeface="+mn-lt"/>
                <a:cs typeface="+mn-cs"/>
              </a:defRPr>
            </a:lvl1pPr>
          </a:lstStyle>
          <a:p>
            <a:pPr>
              <a:defRPr/>
            </a:pPr>
            <a:fld id="{DFFF7ADD-0E38-4EC0-A6F9-01BC51935563}"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2310" kern="1200">
          <a:solidFill>
            <a:schemeClr val="tx1"/>
          </a:solidFill>
          <a:latin typeface="+mj-lt"/>
          <a:ea typeface="+mj-ea"/>
          <a:cs typeface="+mj-cs"/>
        </a:defRPr>
      </a:lvl1pPr>
      <a:lvl2pPr algn="ctr" rtl="0" fontAlgn="base">
        <a:spcBef>
          <a:spcPct val="0"/>
        </a:spcBef>
        <a:spcAft>
          <a:spcPct val="0"/>
        </a:spcAft>
        <a:defRPr sz="2310">
          <a:solidFill>
            <a:schemeClr val="tx1"/>
          </a:solidFill>
          <a:latin typeface="Calibri" pitchFamily="34" charset="0"/>
        </a:defRPr>
      </a:lvl2pPr>
      <a:lvl3pPr algn="ctr" rtl="0" fontAlgn="base">
        <a:spcBef>
          <a:spcPct val="0"/>
        </a:spcBef>
        <a:spcAft>
          <a:spcPct val="0"/>
        </a:spcAft>
        <a:defRPr sz="2310">
          <a:solidFill>
            <a:schemeClr val="tx1"/>
          </a:solidFill>
          <a:latin typeface="Calibri" pitchFamily="34" charset="0"/>
        </a:defRPr>
      </a:lvl3pPr>
      <a:lvl4pPr algn="ctr" rtl="0" fontAlgn="base">
        <a:spcBef>
          <a:spcPct val="0"/>
        </a:spcBef>
        <a:spcAft>
          <a:spcPct val="0"/>
        </a:spcAft>
        <a:defRPr sz="2310">
          <a:solidFill>
            <a:schemeClr val="tx1"/>
          </a:solidFill>
          <a:latin typeface="Calibri" pitchFamily="34" charset="0"/>
        </a:defRPr>
      </a:lvl4pPr>
      <a:lvl5pPr algn="ctr" rtl="0" fontAlgn="base">
        <a:spcBef>
          <a:spcPct val="0"/>
        </a:spcBef>
        <a:spcAft>
          <a:spcPct val="0"/>
        </a:spcAft>
        <a:defRPr sz="2310">
          <a:solidFill>
            <a:schemeClr val="tx1"/>
          </a:solidFill>
          <a:latin typeface="Calibri" pitchFamily="34" charset="0"/>
        </a:defRPr>
      </a:lvl5pPr>
      <a:lvl6pPr marL="240024" algn="ctr" rtl="0" fontAlgn="base">
        <a:spcBef>
          <a:spcPct val="0"/>
        </a:spcBef>
        <a:spcAft>
          <a:spcPct val="0"/>
        </a:spcAft>
        <a:defRPr sz="2310">
          <a:solidFill>
            <a:schemeClr val="tx1"/>
          </a:solidFill>
          <a:latin typeface="Calibri" pitchFamily="34" charset="0"/>
        </a:defRPr>
      </a:lvl6pPr>
      <a:lvl7pPr marL="480048" algn="ctr" rtl="0" fontAlgn="base">
        <a:spcBef>
          <a:spcPct val="0"/>
        </a:spcBef>
        <a:spcAft>
          <a:spcPct val="0"/>
        </a:spcAft>
        <a:defRPr sz="2310">
          <a:solidFill>
            <a:schemeClr val="tx1"/>
          </a:solidFill>
          <a:latin typeface="Calibri" pitchFamily="34" charset="0"/>
        </a:defRPr>
      </a:lvl7pPr>
      <a:lvl8pPr marL="720073" algn="ctr" rtl="0" fontAlgn="base">
        <a:spcBef>
          <a:spcPct val="0"/>
        </a:spcBef>
        <a:spcAft>
          <a:spcPct val="0"/>
        </a:spcAft>
        <a:defRPr sz="2310">
          <a:solidFill>
            <a:schemeClr val="tx1"/>
          </a:solidFill>
          <a:latin typeface="Calibri" pitchFamily="34" charset="0"/>
        </a:defRPr>
      </a:lvl8pPr>
      <a:lvl9pPr marL="960096" algn="ctr" rtl="0" fontAlgn="base">
        <a:spcBef>
          <a:spcPct val="0"/>
        </a:spcBef>
        <a:spcAft>
          <a:spcPct val="0"/>
        </a:spcAft>
        <a:defRPr sz="2310">
          <a:solidFill>
            <a:schemeClr val="tx1"/>
          </a:solidFill>
          <a:latin typeface="Calibri" pitchFamily="34" charset="0"/>
        </a:defRPr>
      </a:lvl9pPr>
    </p:titleStyle>
    <p:bodyStyle>
      <a:lvl1pPr marL="180018" indent="-180018" algn="l" rtl="0" fontAlgn="base">
        <a:spcBef>
          <a:spcPct val="20000"/>
        </a:spcBef>
        <a:spcAft>
          <a:spcPct val="0"/>
        </a:spcAft>
        <a:buFont typeface="Arial" charset="0"/>
        <a:buChar char="•"/>
        <a:defRPr sz="1680" kern="1200">
          <a:solidFill>
            <a:schemeClr val="tx1"/>
          </a:solidFill>
          <a:latin typeface="+mn-lt"/>
          <a:ea typeface="+mn-ea"/>
          <a:cs typeface="+mn-cs"/>
        </a:defRPr>
      </a:lvl1pPr>
      <a:lvl2pPr marL="390039" indent="-150016" algn="l" rtl="0" fontAlgn="base">
        <a:spcBef>
          <a:spcPct val="20000"/>
        </a:spcBef>
        <a:spcAft>
          <a:spcPct val="0"/>
        </a:spcAft>
        <a:buFont typeface="Arial" charset="0"/>
        <a:buChar char="–"/>
        <a:defRPr sz="1470" kern="1200">
          <a:solidFill>
            <a:schemeClr val="tx1"/>
          </a:solidFill>
          <a:latin typeface="+mn-lt"/>
          <a:ea typeface="+mn-ea"/>
          <a:cs typeface="+mn-cs"/>
        </a:defRPr>
      </a:lvl2pPr>
      <a:lvl3pPr marL="600060" indent="-120012" algn="l" rtl="0" fontAlgn="base">
        <a:spcBef>
          <a:spcPct val="20000"/>
        </a:spcBef>
        <a:spcAft>
          <a:spcPct val="0"/>
        </a:spcAft>
        <a:buFont typeface="Arial" charset="0"/>
        <a:buChar char="•"/>
        <a:defRPr sz="1260" kern="1200">
          <a:solidFill>
            <a:schemeClr val="tx1"/>
          </a:solidFill>
          <a:latin typeface="+mn-lt"/>
          <a:ea typeface="+mn-ea"/>
          <a:cs typeface="+mn-cs"/>
        </a:defRPr>
      </a:lvl3pPr>
      <a:lvl4pPr marL="840084" indent="-120012" algn="l" rtl="0" fontAlgn="base">
        <a:spcBef>
          <a:spcPct val="20000"/>
        </a:spcBef>
        <a:spcAft>
          <a:spcPct val="0"/>
        </a:spcAft>
        <a:buFont typeface="Arial" charset="0"/>
        <a:buChar char="–"/>
        <a:defRPr sz="1050" kern="1200">
          <a:solidFill>
            <a:schemeClr val="tx1"/>
          </a:solidFill>
          <a:latin typeface="+mn-lt"/>
          <a:ea typeface="+mn-ea"/>
          <a:cs typeface="+mn-cs"/>
        </a:defRPr>
      </a:lvl4pPr>
      <a:lvl5pPr marL="1080108" indent="-120012" algn="l" rtl="0" fontAlgn="base">
        <a:spcBef>
          <a:spcPct val="20000"/>
        </a:spcBef>
        <a:spcAft>
          <a:spcPct val="0"/>
        </a:spcAft>
        <a:buFont typeface="Arial" charset="0"/>
        <a:buChar char="»"/>
        <a:defRPr sz="1050" kern="1200">
          <a:solidFill>
            <a:schemeClr val="tx1"/>
          </a:solidFill>
          <a:latin typeface="+mn-lt"/>
          <a:ea typeface="+mn-ea"/>
          <a:cs typeface="+mn-cs"/>
        </a:defRPr>
      </a:lvl5pPr>
      <a:lvl6pPr marL="1320132"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6pPr>
      <a:lvl7pPr marL="1560157"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7pPr>
      <a:lvl8pPr marL="1800180"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8pPr>
      <a:lvl9pPr marL="2040204"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9pPr>
    </p:bodyStyle>
    <p:otherStyle>
      <a:defPPr>
        <a:defRPr lang="en-US"/>
      </a:defPPr>
      <a:lvl1pPr marL="0" algn="l" defTabSz="480048" rtl="0" eaLnBrk="1" latinLnBrk="0" hangingPunct="1">
        <a:defRPr sz="945" kern="1200">
          <a:solidFill>
            <a:schemeClr val="tx1"/>
          </a:solidFill>
          <a:latin typeface="+mn-lt"/>
          <a:ea typeface="+mn-ea"/>
          <a:cs typeface="+mn-cs"/>
        </a:defRPr>
      </a:lvl1pPr>
      <a:lvl2pPr marL="240024" algn="l" defTabSz="480048" rtl="0" eaLnBrk="1" latinLnBrk="0" hangingPunct="1">
        <a:defRPr sz="945" kern="1200">
          <a:solidFill>
            <a:schemeClr val="tx1"/>
          </a:solidFill>
          <a:latin typeface="+mn-lt"/>
          <a:ea typeface="+mn-ea"/>
          <a:cs typeface="+mn-cs"/>
        </a:defRPr>
      </a:lvl2pPr>
      <a:lvl3pPr marL="480048" algn="l" defTabSz="480048" rtl="0" eaLnBrk="1" latinLnBrk="0" hangingPunct="1">
        <a:defRPr sz="945" kern="1200">
          <a:solidFill>
            <a:schemeClr val="tx1"/>
          </a:solidFill>
          <a:latin typeface="+mn-lt"/>
          <a:ea typeface="+mn-ea"/>
          <a:cs typeface="+mn-cs"/>
        </a:defRPr>
      </a:lvl3pPr>
      <a:lvl4pPr marL="720073" algn="l" defTabSz="480048" rtl="0" eaLnBrk="1" latinLnBrk="0" hangingPunct="1">
        <a:defRPr sz="945" kern="1200">
          <a:solidFill>
            <a:schemeClr val="tx1"/>
          </a:solidFill>
          <a:latin typeface="+mn-lt"/>
          <a:ea typeface="+mn-ea"/>
          <a:cs typeface="+mn-cs"/>
        </a:defRPr>
      </a:lvl4pPr>
      <a:lvl5pPr marL="960096" algn="l" defTabSz="480048" rtl="0" eaLnBrk="1" latinLnBrk="0" hangingPunct="1">
        <a:defRPr sz="945" kern="1200">
          <a:solidFill>
            <a:schemeClr val="tx1"/>
          </a:solidFill>
          <a:latin typeface="+mn-lt"/>
          <a:ea typeface="+mn-ea"/>
          <a:cs typeface="+mn-cs"/>
        </a:defRPr>
      </a:lvl5pPr>
      <a:lvl6pPr marL="1200120" algn="l" defTabSz="480048" rtl="0" eaLnBrk="1" latinLnBrk="0" hangingPunct="1">
        <a:defRPr sz="945" kern="1200">
          <a:solidFill>
            <a:schemeClr val="tx1"/>
          </a:solidFill>
          <a:latin typeface="+mn-lt"/>
          <a:ea typeface="+mn-ea"/>
          <a:cs typeface="+mn-cs"/>
        </a:defRPr>
      </a:lvl6pPr>
      <a:lvl7pPr marL="1440144" algn="l" defTabSz="480048" rtl="0" eaLnBrk="1" latinLnBrk="0" hangingPunct="1">
        <a:defRPr sz="945" kern="1200">
          <a:solidFill>
            <a:schemeClr val="tx1"/>
          </a:solidFill>
          <a:latin typeface="+mn-lt"/>
          <a:ea typeface="+mn-ea"/>
          <a:cs typeface="+mn-cs"/>
        </a:defRPr>
      </a:lvl7pPr>
      <a:lvl8pPr marL="1680168" algn="l" defTabSz="480048" rtl="0" eaLnBrk="1" latinLnBrk="0" hangingPunct="1">
        <a:defRPr sz="945" kern="1200">
          <a:solidFill>
            <a:schemeClr val="tx1"/>
          </a:solidFill>
          <a:latin typeface="+mn-lt"/>
          <a:ea typeface="+mn-ea"/>
          <a:cs typeface="+mn-cs"/>
        </a:defRPr>
      </a:lvl8pPr>
      <a:lvl9pPr marL="1920192" algn="l" defTabSz="480048" rtl="0" eaLnBrk="1" latinLnBrk="0" hangingPunct="1">
        <a:defRPr sz="9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11/6/2022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265035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5:17-48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92877" y="664393"/>
            <a:ext cx="8346323" cy="4685898"/>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17</a:t>
            </a:r>
            <a:r>
              <a:rPr lang="en-US" sz="2400" dirty="0">
                <a:solidFill>
                  <a:srgbClr val="FFFF00"/>
                </a:solidFill>
                <a:latin typeface="Arial" panose="020B0604020202020204" pitchFamily="34" charset="0"/>
                <a:cs typeface="+mn-cs"/>
              </a:rPr>
              <a:t> “Do not think that I have come to abolish the Law or the Prophets; I have not come to abolish them but to fulfill them. </a:t>
            </a:r>
            <a:r>
              <a:rPr lang="en-US" sz="1350" dirty="0">
                <a:solidFill>
                  <a:srgbClr val="94D7E4">
                    <a:lumMod val="75000"/>
                  </a:srgbClr>
                </a:solidFill>
                <a:latin typeface="Arial" panose="020B0604020202020204" pitchFamily="34" charset="0"/>
                <a:cs typeface="Arial" panose="020B0604020202020204" pitchFamily="34" charset="0"/>
              </a:rPr>
              <a:t>18</a:t>
            </a:r>
            <a:r>
              <a:rPr lang="en-US" sz="2400" dirty="0">
                <a:solidFill>
                  <a:srgbClr val="FFFF00"/>
                </a:solidFill>
                <a:latin typeface="Arial" panose="020B0604020202020204" pitchFamily="34" charset="0"/>
                <a:cs typeface="+mn-cs"/>
              </a:rPr>
              <a:t> For truly, I say to you, until heaven and earth pass away, not an iota, not a dot, will pass from the Law until all is accomplished. </a:t>
            </a:r>
            <a:r>
              <a:rPr lang="en-US" sz="1350" dirty="0">
                <a:solidFill>
                  <a:srgbClr val="94D7E4">
                    <a:lumMod val="75000"/>
                  </a:srgbClr>
                </a:solidFill>
                <a:latin typeface="Arial" panose="020B0604020202020204" pitchFamily="34" charset="0"/>
                <a:cs typeface="Arial" panose="020B0604020202020204" pitchFamily="34" charset="0"/>
              </a:rPr>
              <a:t>19</a:t>
            </a:r>
            <a:r>
              <a:rPr lang="en-US" sz="2400" dirty="0">
                <a:solidFill>
                  <a:srgbClr val="FFFF00"/>
                </a:solidFill>
                <a:latin typeface="Arial" panose="020B0604020202020204" pitchFamily="34" charset="0"/>
                <a:cs typeface="+mn-cs"/>
              </a:rPr>
              <a:t> Therefore whoever relaxes one of the least of these commandments and teaches others to do the same will be called least in the kingdom of heaven, but whoever does them and teaches them will be called great in the kingdom of heaven. </a:t>
            </a:r>
            <a:r>
              <a:rPr lang="en-US" sz="1350" dirty="0">
                <a:solidFill>
                  <a:srgbClr val="94D7E4">
                    <a:lumMod val="75000"/>
                  </a:srgbClr>
                </a:solidFill>
                <a:latin typeface="Arial" panose="020B0604020202020204" pitchFamily="34" charset="0"/>
                <a:cs typeface="Arial" panose="020B0604020202020204" pitchFamily="34" charset="0"/>
              </a:rPr>
              <a:t>20</a:t>
            </a:r>
            <a:r>
              <a:rPr lang="en-US" sz="2400" dirty="0">
                <a:solidFill>
                  <a:srgbClr val="FFFF00"/>
                </a:solidFill>
                <a:latin typeface="Arial" panose="020B0604020202020204" pitchFamily="34" charset="0"/>
                <a:cs typeface="+mn-cs"/>
              </a:rPr>
              <a:t> For I tell you, unless your righteousness exceeds that of the scribes and Pharisees, you will never enter the kingdom of heaven.</a:t>
            </a:r>
          </a:p>
          <a:p>
            <a:pPr defTabSz="342900" fontAlgn="auto">
              <a:spcBef>
                <a:spcPts val="0"/>
              </a:spcBef>
              <a:spcAft>
                <a:spcPts val="0"/>
              </a:spcAft>
            </a:pPr>
            <a:endParaRPr lang="en-US" sz="2400" dirty="0">
              <a:solidFill>
                <a:srgbClr val="FFFF00"/>
              </a:solidFill>
              <a:latin typeface="Arial" panose="020B0604020202020204" pitchFamily="34" charset="0"/>
              <a:cs typeface="+mn-cs"/>
            </a:endParaRP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1ACF5-0808-6D00-8B55-C6C0EF2FDEC7}"/>
              </a:ext>
            </a:extLst>
          </p:cNvPr>
          <p:cNvPicPr>
            <a:picLocks noChangeAspect="1"/>
          </p:cNvPicPr>
          <p:nvPr/>
        </p:nvPicPr>
        <p:blipFill rotWithShape="1">
          <a:blip r:embed="rId2">
            <a:extLst>
              <a:ext uri="{28A0092B-C50C-407E-A947-70E740481C1C}">
                <a14:useLocalDpi xmlns:a14="http://schemas.microsoft.com/office/drawing/2010/main" val="0"/>
              </a:ext>
            </a:extLst>
          </a:blip>
          <a:srcRect t="6589"/>
          <a:stretch/>
        </p:blipFill>
        <p:spPr>
          <a:xfrm>
            <a:off x="179511" y="0"/>
            <a:ext cx="8810073" cy="5143500"/>
          </a:xfrm>
          <a:prstGeom prst="rect">
            <a:avLst/>
          </a:prstGeom>
        </p:spPr>
      </p:pic>
      <p:sp>
        <p:nvSpPr>
          <p:cNvPr id="3" name="Rectangle 2">
            <a:extLst>
              <a:ext uri="{FF2B5EF4-FFF2-40B4-BE49-F238E27FC236}">
                <a16:creationId xmlns:a16="http://schemas.microsoft.com/office/drawing/2014/main" id="{BFA7019F-4413-E6D7-BF60-977996F761CA}"/>
              </a:ext>
            </a:extLst>
          </p:cNvPr>
          <p:cNvSpPr/>
          <p:nvPr/>
        </p:nvSpPr>
        <p:spPr>
          <a:xfrm>
            <a:off x="3151587" y="123478"/>
            <a:ext cx="5352684" cy="923330"/>
          </a:xfrm>
          <a:prstGeom prst="rect">
            <a:avLst/>
          </a:prstGeom>
          <a:noFill/>
        </p:spPr>
        <p:txBody>
          <a:bodyPr wrap="none" lIns="91440" tIns="45720" rIns="91440" bIns="45720">
            <a:spAutoFit/>
          </a:bodyPr>
          <a:lstStyle/>
          <a:p>
            <a:pPr algn="ctr"/>
            <a:r>
              <a:rPr lang="en-US" sz="5400" b="1" cap="none" spc="0" dirty="0">
                <a:ln w="22225">
                  <a:noFill/>
                  <a:prstDash val="solid"/>
                </a:ln>
                <a:solidFill>
                  <a:srgbClr val="020202"/>
                </a:solidFill>
                <a:effectLst/>
              </a:rPr>
              <a:t>A New Dynamic</a:t>
            </a:r>
          </a:p>
        </p:txBody>
      </p:sp>
      <p:sp>
        <p:nvSpPr>
          <p:cNvPr id="4" name="TextBox 3">
            <a:extLst>
              <a:ext uri="{FF2B5EF4-FFF2-40B4-BE49-F238E27FC236}">
                <a16:creationId xmlns:a16="http://schemas.microsoft.com/office/drawing/2014/main" id="{D2370D04-EB4D-35AE-DA08-99B2CAE1C024}"/>
              </a:ext>
            </a:extLst>
          </p:cNvPr>
          <p:cNvSpPr txBox="1"/>
          <p:nvPr/>
        </p:nvSpPr>
        <p:spPr>
          <a:xfrm>
            <a:off x="1536014" y="0"/>
            <a:ext cx="1307794" cy="461665"/>
          </a:xfrm>
          <a:prstGeom prst="rect">
            <a:avLst/>
          </a:prstGeom>
          <a:noFill/>
        </p:spPr>
        <p:txBody>
          <a:bodyPr wrap="none" rtlCol="0">
            <a:spAutoFit/>
          </a:bodyPr>
          <a:lstStyle/>
          <a:p>
            <a:r>
              <a:rPr lang="en-AU" sz="2400" b="1" dirty="0"/>
              <a:t>TODAY:</a:t>
            </a:r>
          </a:p>
        </p:txBody>
      </p:sp>
      <p:sp>
        <p:nvSpPr>
          <p:cNvPr id="5" name="TextBox 4">
            <a:extLst>
              <a:ext uri="{FF2B5EF4-FFF2-40B4-BE49-F238E27FC236}">
                <a16:creationId xmlns:a16="http://schemas.microsoft.com/office/drawing/2014/main" id="{71CB9052-5C60-11D6-E292-90404204BA4B}"/>
              </a:ext>
            </a:extLst>
          </p:cNvPr>
          <p:cNvSpPr txBox="1"/>
          <p:nvPr/>
        </p:nvSpPr>
        <p:spPr>
          <a:xfrm>
            <a:off x="6156176" y="885949"/>
            <a:ext cx="2563522" cy="461665"/>
          </a:xfrm>
          <a:prstGeom prst="rect">
            <a:avLst/>
          </a:prstGeom>
          <a:noFill/>
        </p:spPr>
        <p:txBody>
          <a:bodyPr wrap="none" rtlCol="0">
            <a:spAutoFit/>
          </a:bodyPr>
          <a:lstStyle/>
          <a:p>
            <a:r>
              <a:rPr lang="en-AU" sz="2400" b="1" dirty="0"/>
              <a:t>Matthew 5:17-48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034C-3399-8AB1-8490-ED55899D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 y="0"/>
            <a:ext cx="9144000" cy="5143500"/>
          </a:xfrm>
          <a:prstGeom prst="rect">
            <a:avLst/>
          </a:prstGeom>
        </p:spPr>
      </p:pic>
      <p:sp>
        <p:nvSpPr>
          <p:cNvPr id="3" name="Rectangle 2">
            <a:extLst>
              <a:ext uri="{FF2B5EF4-FFF2-40B4-BE49-F238E27FC236}">
                <a16:creationId xmlns:a16="http://schemas.microsoft.com/office/drawing/2014/main" id="{4B7B7E23-FA0F-7E41-4472-CAC1A7A779DE}"/>
              </a:ext>
            </a:extLst>
          </p:cNvPr>
          <p:cNvSpPr/>
          <p:nvPr/>
        </p:nvSpPr>
        <p:spPr>
          <a:xfrm>
            <a:off x="395536" y="555526"/>
            <a:ext cx="6162649" cy="1311513"/>
          </a:xfrm>
          <a:prstGeom prst="rect">
            <a:avLst/>
          </a:prstGeom>
          <a:noFill/>
        </p:spPr>
        <p:txBody>
          <a:bodyPr wrap="none" lIns="91440" tIns="45720" rIns="91440" bIns="45720">
            <a:spAutoFit/>
          </a:bodyPr>
          <a:lstStyle/>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1. The Law and the King  </a:t>
            </a:r>
          </a:p>
          <a:p>
            <a:pPr>
              <a:lnSpc>
                <a:spcPct val="107000"/>
              </a:lnSpc>
              <a:spcBef>
                <a:spcPts val="300"/>
              </a:spcBef>
              <a:spcAft>
                <a:spcPts val="800"/>
              </a:spcAft>
            </a:pPr>
            <a:r>
              <a:rPr lang="en-AU" sz="3200" i="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(verses 17-19)</a:t>
            </a:r>
            <a:endParaRPr lang="en-AU" sz="3200"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1795BE9-BB1C-1B07-3C18-AA0FBA4A3D03}"/>
              </a:ext>
            </a:extLst>
          </p:cNvPr>
          <p:cNvSpPr txBox="1"/>
          <p:nvPr/>
        </p:nvSpPr>
        <p:spPr>
          <a:xfrm>
            <a:off x="1043608" y="2218170"/>
            <a:ext cx="4248472" cy="1077218"/>
          </a:xfrm>
          <a:prstGeom prst="rect">
            <a:avLst/>
          </a:prstGeom>
          <a:noFill/>
        </p:spPr>
        <p:txBody>
          <a:bodyPr wrap="square" rtlCol="0">
            <a:spAutoFit/>
          </a:bodyPr>
          <a:lstStyle/>
          <a:p>
            <a:r>
              <a:rPr lang="en-AU" sz="3200" dirty="0">
                <a:solidFill>
                  <a:schemeClr val="bg1"/>
                </a:solidFill>
              </a:rPr>
              <a:t>The Law as it relate to Jesus, the King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FA8E7-91BD-BEF6-ECCD-5267D30F7FCF}"/>
              </a:ext>
            </a:extLst>
          </p:cNvPr>
          <p:cNvPicPr>
            <a:picLocks noChangeAspect="1"/>
          </p:cNvPicPr>
          <p:nvPr/>
        </p:nvPicPr>
        <p:blipFill rotWithShape="1">
          <a:blip r:embed="rId2">
            <a:extLst>
              <a:ext uri="{28A0092B-C50C-407E-A947-70E740481C1C}">
                <a14:useLocalDpi xmlns:a14="http://schemas.microsoft.com/office/drawing/2010/main" val="0"/>
              </a:ext>
            </a:extLst>
          </a:blip>
          <a:srcRect t="11835" r="27483" b="6628"/>
          <a:stretch/>
        </p:blipFill>
        <p:spPr>
          <a:xfrm>
            <a:off x="4078" y="529311"/>
            <a:ext cx="3559809" cy="4118315"/>
          </a:xfrm>
          <a:prstGeom prst="rect">
            <a:avLst/>
          </a:prstGeom>
          <a:ln>
            <a:noFill/>
          </a:ln>
          <a:effectLst>
            <a:softEdge rad="112500"/>
          </a:effectLst>
        </p:spPr>
      </p:pic>
      <p:sp>
        <p:nvSpPr>
          <p:cNvPr id="4" name="TextBox 3">
            <a:extLst>
              <a:ext uri="{FF2B5EF4-FFF2-40B4-BE49-F238E27FC236}">
                <a16:creationId xmlns:a16="http://schemas.microsoft.com/office/drawing/2014/main" id="{D52AEC72-6FB6-D63E-0494-8F406213401B}"/>
              </a:ext>
            </a:extLst>
          </p:cNvPr>
          <p:cNvSpPr txBox="1"/>
          <p:nvPr/>
        </p:nvSpPr>
        <p:spPr>
          <a:xfrm>
            <a:off x="3851920" y="411510"/>
            <a:ext cx="5112568" cy="721736"/>
          </a:xfrm>
          <a:prstGeom prst="rect">
            <a:avLst/>
          </a:prstGeom>
          <a:noFill/>
        </p:spPr>
        <p:txBody>
          <a:bodyPr wrap="square" rtlCol="0">
            <a:spAutoFit/>
          </a:bodyPr>
          <a:lstStyle/>
          <a:p>
            <a:pPr>
              <a:lnSpc>
                <a:spcPct val="107000"/>
              </a:lnSpc>
              <a:spcAft>
                <a:spcPts val="800"/>
              </a:spcAft>
            </a:pPr>
            <a:r>
              <a:rPr lang="en-AU" sz="4000" b="1" dirty="0">
                <a:solidFill>
                  <a:srgbClr val="FFC000"/>
                </a:solidFill>
                <a:effectLst/>
                <a:latin typeface="+mj-lt"/>
                <a:ea typeface="Times New Roman" panose="02020603050405020304" pitchFamily="18" charset="0"/>
                <a:cs typeface="Times New Roman" panose="02020603050405020304" pitchFamily="18" charset="0"/>
              </a:rPr>
              <a:t>Jesus fulfills the law</a:t>
            </a:r>
            <a:endParaRPr lang="en-AU" sz="4000" dirty="0">
              <a:solidFill>
                <a:srgbClr val="FFC000"/>
              </a:solidFill>
              <a:effectLst/>
              <a:latin typeface="+mj-l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B84AC5-65F0-AF14-6A98-1DB954539FFD}"/>
              </a:ext>
            </a:extLst>
          </p:cNvPr>
          <p:cNvSpPr txBox="1"/>
          <p:nvPr/>
        </p:nvSpPr>
        <p:spPr>
          <a:xfrm>
            <a:off x="3851920" y="1294477"/>
            <a:ext cx="4536504" cy="2554545"/>
          </a:xfrm>
          <a:prstGeom prst="rect">
            <a:avLst/>
          </a:prstGeom>
          <a:noFill/>
        </p:spPr>
        <p:txBody>
          <a:bodyPr wrap="square" rtlCol="0">
            <a:spAutoFit/>
          </a:bodyPr>
          <a:lstStyle/>
          <a:p>
            <a:r>
              <a:rPr lang="en-AU" sz="32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 not think that I have come to abolish the Law or the Prophets; I have not come to abolish them but to fulfill them”</a:t>
            </a:r>
            <a:endParaRPr lang="en-AU"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52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FA8E7-91BD-BEF6-ECCD-5267D30F7FCF}"/>
              </a:ext>
            </a:extLst>
          </p:cNvPr>
          <p:cNvPicPr>
            <a:picLocks noChangeAspect="1"/>
          </p:cNvPicPr>
          <p:nvPr/>
        </p:nvPicPr>
        <p:blipFill rotWithShape="1">
          <a:blip r:embed="rId2">
            <a:extLst>
              <a:ext uri="{28A0092B-C50C-407E-A947-70E740481C1C}">
                <a14:useLocalDpi xmlns:a14="http://schemas.microsoft.com/office/drawing/2010/main" val="0"/>
              </a:ext>
            </a:extLst>
          </a:blip>
          <a:srcRect t="11835" r="27483" b="6628"/>
          <a:stretch/>
        </p:blipFill>
        <p:spPr>
          <a:xfrm>
            <a:off x="4078" y="529311"/>
            <a:ext cx="3559809" cy="4118315"/>
          </a:xfrm>
          <a:prstGeom prst="rect">
            <a:avLst/>
          </a:prstGeom>
          <a:ln>
            <a:noFill/>
          </a:ln>
          <a:effectLst>
            <a:softEdge rad="112500"/>
          </a:effectLst>
        </p:spPr>
      </p:pic>
      <p:sp>
        <p:nvSpPr>
          <p:cNvPr id="4" name="TextBox 3">
            <a:extLst>
              <a:ext uri="{FF2B5EF4-FFF2-40B4-BE49-F238E27FC236}">
                <a16:creationId xmlns:a16="http://schemas.microsoft.com/office/drawing/2014/main" id="{D52AEC72-6FB6-D63E-0494-8F406213401B}"/>
              </a:ext>
            </a:extLst>
          </p:cNvPr>
          <p:cNvSpPr txBox="1"/>
          <p:nvPr/>
        </p:nvSpPr>
        <p:spPr>
          <a:xfrm>
            <a:off x="3851920" y="411510"/>
            <a:ext cx="5112568" cy="4160306"/>
          </a:xfrm>
          <a:prstGeom prst="rect">
            <a:avLst/>
          </a:prstGeom>
          <a:noFill/>
        </p:spPr>
        <p:txBody>
          <a:bodyPr wrap="square" rtlCol="0">
            <a:spAutoFit/>
          </a:bodyPr>
          <a:lstStyle/>
          <a:p>
            <a:pPr>
              <a:lnSpc>
                <a:spcPct val="107000"/>
              </a:lnSpc>
              <a:spcAft>
                <a:spcPts val="800"/>
              </a:spcAft>
            </a:pPr>
            <a:r>
              <a:rPr lang="en-AU" sz="4000" b="1" dirty="0">
                <a:solidFill>
                  <a:schemeClr val="bg1">
                    <a:lumMod val="50000"/>
                  </a:schemeClr>
                </a:solidFill>
                <a:effectLst/>
                <a:latin typeface="+mj-lt"/>
                <a:ea typeface="Times New Roman" panose="02020603050405020304" pitchFamily="18" charset="0"/>
                <a:cs typeface="Times New Roman" panose="02020603050405020304" pitchFamily="18" charset="0"/>
              </a:rPr>
              <a:t>Jesus fulfills the law</a:t>
            </a:r>
          </a:p>
          <a:p>
            <a:pPr>
              <a:lnSpc>
                <a:spcPct val="107000"/>
              </a:lnSpc>
              <a:spcAft>
                <a:spcPts val="800"/>
              </a:spcAft>
            </a:pPr>
            <a:r>
              <a:rPr lang="en-AU" sz="3600" b="1" dirty="0">
                <a:solidFill>
                  <a:srgbClr val="FFC000"/>
                </a:solidFill>
                <a:effectLst/>
                <a:latin typeface="+mj-lt"/>
                <a:ea typeface="Times New Roman" panose="02020603050405020304" pitchFamily="18" charset="0"/>
                <a:cs typeface="Times New Roman" panose="02020603050405020304" pitchFamily="18" charset="0"/>
              </a:rPr>
              <a:t>Jesus upholds the law</a:t>
            </a:r>
            <a:endParaRPr lang="en-AU" sz="3600" dirty="0">
              <a:solidFill>
                <a:srgbClr val="FFC000"/>
              </a:solidFill>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AU" sz="3200" i="1" dirty="0">
                <a:solidFill>
                  <a:schemeClr val="bg1"/>
                </a:solidFill>
                <a:effectLst/>
                <a:latin typeface="+mj-lt"/>
                <a:ea typeface="Times New Roman" panose="02020603050405020304" pitchFamily="18" charset="0"/>
                <a:cs typeface="Times New Roman" panose="02020603050405020304" pitchFamily="18" charset="0"/>
              </a:rPr>
              <a:t>"For truly, I say to you, until heaven and earth pass away, </a:t>
            </a:r>
            <a:r>
              <a:rPr lang="en-AU" sz="3200" i="1" dirty="0">
                <a:solidFill>
                  <a:schemeClr val="bg1"/>
                </a:solidFill>
                <a:latin typeface="+mj-lt"/>
                <a:ea typeface="Times New Roman" panose="02020603050405020304" pitchFamily="18" charset="0"/>
                <a:cs typeface="Times New Roman" panose="02020603050405020304" pitchFamily="18" charset="0"/>
              </a:rPr>
              <a:t>not a dot</a:t>
            </a:r>
            <a:r>
              <a:rPr lang="en-AU" sz="3200" i="1" dirty="0">
                <a:solidFill>
                  <a:schemeClr val="bg1"/>
                </a:solidFill>
                <a:effectLst/>
                <a:latin typeface="+mj-lt"/>
                <a:ea typeface="Times New Roman" panose="02020603050405020304" pitchFamily="18" charset="0"/>
                <a:cs typeface="Times New Roman" panose="02020603050405020304" pitchFamily="18" charset="0"/>
              </a:rPr>
              <a:t>, not </a:t>
            </a:r>
            <a:r>
              <a:rPr lang="en-AU" sz="3200" i="1" dirty="0">
                <a:solidFill>
                  <a:schemeClr val="bg1"/>
                </a:solidFill>
                <a:latin typeface="+mj-lt"/>
                <a:ea typeface="Times New Roman" panose="02020603050405020304" pitchFamily="18" charset="0"/>
                <a:cs typeface="Times New Roman" panose="02020603050405020304" pitchFamily="18" charset="0"/>
              </a:rPr>
              <a:t>a tittle, </a:t>
            </a:r>
            <a:r>
              <a:rPr lang="en-AU" sz="3200" i="1" dirty="0">
                <a:solidFill>
                  <a:schemeClr val="bg1"/>
                </a:solidFill>
                <a:effectLst/>
                <a:latin typeface="+mj-lt"/>
                <a:ea typeface="Times New Roman" panose="02020603050405020304" pitchFamily="18" charset="0"/>
                <a:cs typeface="Times New Roman" panose="02020603050405020304" pitchFamily="18" charset="0"/>
              </a:rPr>
              <a:t>will pass from the Law until all is accomplished" </a:t>
            </a:r>
            <a:endParaRPr lang="en-AU" sz="3200" dirty="0">
              <a:solidFill>
                <a:schemeClr val="bg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4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EC44F-52E0-66CF-339E-C8380B85ACBD}"/>
              </a:ext>
            </a:extLst>
          </p:cNvPr>
          <p:cNvPicPr>
            <a:picLocks noChangeAspect="1"/>
          </p:cNvPicPr>
          <p:nvPr/>
        </p:nvPicPr>
        <p:blipFill rotWithShape="1">
          <a:blip r:embed="rId2">
            <a:extLst>
              <a:ext uri="{28A0092B-C50C-407E-A947-70E740481C1C}">
                <a14:useLocalDpi xmlns:a14="http://schemas.microsoft.com/office/drawing/2010/main" val="0"/>
              </a:ext>
            </a:extLst>
          </a:blip>
          <a:srcRect b="7100"/>
          <a:stretch/>
        </p:blipFill>
        <p:spPr>
          <a:xfrm>
            <a:off x="0" y="-164554"/>
            <a:ext cx="9144000" cy="5308055"/>
          </a:xfrm>
          <a:prstGeom prst="rect">
            <a:avLst/>
          </a:prstGeom>
        </p:spPr>
      </p:pic>
    </p:spTree>
    <p:extLst>
      <p:ext uri="{BB962C8B-B14F-4D97-AF65-F5344CB8AC3E}">
        <p14:creationId xmlns:p14="http://schemas.microsoft.com/office/powerpoint/2010/main" val="268931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FA8E7-91BD-BEF6-ECCD-5267D30F7FCF}"/>
              </a:ext>
            </a:extLst>
          </p:cNvPr>
          <p:cNvPicPr>
            <a:picLocks noChangeAspect="1"/>
          </p:cNvPicPr>
          <p:nvPr/>
        </p:nvPicPr>
        <p:blipFill rotWithShape="1">
          <a:blip r:embed="rId2">
            <a:extLst>
              <a:ext uri="{28A0092B-C50C-407E-A947-70E740481C1C}">
                <a14:useLocalDpi xmlns:a14="http://schemas.microsoft.com/office/drawing/2010/main" val="0"/>
              </a:ext>
            </a:extLst>
          </a:blip>
          <a:srcRect t="11835" r="27483" b="6628"/>
          <a:stretch/>
        </p:blipFill>
        <p:spPr>
          <a:xfrm>
            <a:off x="4079" y="699542"/>
            <a:ext cx="3075285" cy="3557773"/>
          </a:xfrm>
          <a:prstGeom prst="rect">
            <a:avLst/>
          </a:prstGeom>
          <a:ln>
            <a:noFill/>
          </a:ln>
          <a:effectLst>
            <a:softEdge rad="112500"/>
          </a:effectLst>
        </p:spPr>
      </p:pic>
      <p:sp>
        <p:nvSpPr>
          <p:cNvPr id="4" name="TextBox 3">
            <a:extLst>
              <a:ext uri="{FF2B5EF4-FFF2-40B4-BE49-F238E27FC236}">
                <a16:creationId xmlns:a16="http://schemas.microsoft.com/office/drawing/2014/main" id="{D52AEC72-6FB6-D63E-0494-8F406213401B}"/>
              </a:ext>
            </a:extLst>
          </p:cNvPr>
          <p:cNvSpPr txBox="1"/>
          <p:nvPr/>
        </p:nvSpPr>
        <p:spPr>
          <a:xfrm>
            <a:off x="3419874" y="267494"/>
            <a:ext cx="5381650" cy="721736"/>
          </a:xfrm>
          <a:prstGeom prst="rect">
            <a:avLst/>
          </a:prstGeom>
          <a:noFill/>
        </p:spPr>
        <p:txBody>
          <a:bodyPr wrap="square" rtlCol="0">
            <a:spAutoFit/>
          </a:bodyPr>
          <a:lstStyle/>
          <a:p>
            <a:pPr>
              <a:lnSpc>
                <a:spcPct val="107000"/>
              </a:lnSpc>
              <a:spcAft>
                <a:spcPts val="800"/>
              </a:spcAft>
            </a:pPr>
            <a:r>
              <a:rPr lang="en-AU" sz="4000" b="1" dirty="0">
                <a:solidFill>
                  <a:schemeClr val="bg1"/>
                </a:solidFill>
                <a:effectLst/>
                <a:latin typeface="+mj-lt"/>
                <a:ea typeface="Times New Roman" panose="02020603050405020304" pitchFamily="18" charset="0"/>
                <a:cs typeface="Times New Roman" panose="02020603050405020304" pitchFamily="18" charset="0"/>
              </a:rPr>
              <a:t>Jesus fulfills the law</a:t>
            </a:r>
            <a:endParaRPr lang="en-AU" sz="4000"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34AA370-EE2F-B9D9-4376-B8C4BE328C4C}"/>
              </a:ext>
            </a:extLst>
          </p:cNvPr>
          <p:cNvSpPr txBox="1"/>
          <p:nvPr/>
        </p:nvSpPr>
        <p:spPr>
          <a:xfrm>
            <a:off x="3203848" y="1014354"/>
            <a:ext cx="5760640" cy="4031873"/>
          </a:xfrm>
          <a:prstGeom prst="rect">
            <a:avLst/>
          </a:prstGeom>
          <a:noFill/>
        </p:spPr>
        <p:txBody>
          <a:bodyPr wrap="square" rtlCol="0">
            <a:spAutoFit/>
          </a:bodyPr>
          <a:lstStyle/>
          <a:p>
            <a:r>
              <a:rPr lang="en-AU" sz="32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“Therefore whoever relaxes one of the least of these commandments and teaches others to do the same will be called least in the kingdom of heaven, but whoever does them and teaches them will be called great in the kingdom of heaven" </a:t>
            </a:r>
            <a:endParaRPr lang="en-AU"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5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115936-E332-DE89-9CE3-B09D3D6BCB71}"/>
              </a:ext>
            </a:extLst>
          </p:cNvPr>
          <p:cNvPicPr>
            <a:picLocks noChangeAspect="1"/>
          </p:cNvPicPr>
          <p:nvPr/>
        </p:nvPicPr>
        <p:blipFill rotWithShape="1">
          <a:blip r:embed="rId2">
            <a:extLst>
              <a:ext uri="{28A0092B-C50C-407E-A947-70E740481C1C}">
                <a14:useLocalDpi xmlns:a14="http://schemas.microsoft.com/office/drawing/2010/main" val="0"/>
              </a:ext>
            </a:extLst>
          </a:blip>
          <a:srcRect r="35510" b="27375"/>
          <a:stretch/>
        </p:blipFill>
        <p:spPr>
          <a:xfrm>
            <a:off x="-32776" y="0"/>
            <a:ext cx="9176776" cy="5143500"/>
          </a:xfrm>
          <a:prstGeom prst="rect">
            <a:avLst/>
          </a:prstGeom>
        </p:spPr>
      </p:pic>
      <p:sp>
        <p:nvSpPr>
          <p:cNvPr id="2" name="TextBox 1">
            <a:extLst>
              <a:ext uri="{FF2B5EF4-FFF2-40B4-BE49-F238E27FC236}">
                <a16:creationId xmlns:a16="http://schemas.microsoft.com/office/drawing/2014/main" id="{D763824F-F230-21BA-9E70-E7DBBBF15354}"/>
              </a:ext>
            </a:extLst>
          </p:cNvPr>
          <p:cNvSpPr txBox="1"/>
          <p:nvPr/>
        </p:nvSpPr>
        <p:spPr>
          <a:xfrm>
            <a:off x="1294724" y="135672"/>
            <a:ext cx="6554551" cy="707886"/>
          </a:xfrm>
          <a:prstGeom prst="rect">
            <a:avLst/>
          </a:prstGeom>
          <a:noFill/>
        </p:spPr>
        <p:txBody>
          <a:bodyPr wrap="none" rtlCol="0">
            <a:spAutoFit/>
          </a:bodyPr>
          <a:lstStyle/>
          <a:p>
            <a:r>
              <a:rPr lang="en-AU" sz="4000" b="1" dirty="0">
                <a:effectLst/>
                <a:latin typeface="Calibri" panose="020F0502020204030204" pitchFamily="34" charset="0"/>
                <a:ea typeface="Times New Roman" panose="02020603050405020304" pitchFamily="18" charset="0"/>
                <a:cs typeface="Times New Roman" panose="02020603050405020304" pitchFamily="18" charset="0"/>
              </a:rPr>
              <a:t>How do we relate to the law? </a:t>
            </a:r>
            <a:endParaRPr lang="en-AU"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786D71-B1E2-13F3-A59E-1BABFBA5068F}"/>
              </a:ext>
            </a:extLst>
          </p:cNvPr>
          <p:cNvSpPr txBox="1"/>
          <p:nvPr/>
        </p:nvSpPr>
        <p:spPr>
          <a:xfrm>
            <a:off x="251520" y="843558"/>
            <a:ext cx="8496944" cy="3538405"/>
          </a:xfrm>
          <a:prstGeom prst="rect">
            <a:avLst/>
          </a:prstGeom>
          <a:noFill/>
        </p:spPr>
        <p:txBody>
          <a:bodyPr wrap="square" rtlCol="0">
            <a:spAutoFit/>
          </a:bodyPr>
          <a:lstStyle/>
          <a:p>
            <a:pPr>
              <a:lnSpc>
                <a:spcPct val="107000"/>
              </a:lnSpc>
              <a:spcAft>
                <a:spcPts val="80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The law of Moses was given to Israel </a:t>
            </a:r>
          </a:p>
          <a:p>
            <a:pPr>
              <a:lnSpc>
                <a:spcPct val="107000"/>
              </a:lnSpc>
              <a:spcAft>
                <a:spcPts val="80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The law reveals the moral nature of God </a:t>
            </a:r>
          </a:p>
          <a:p>
            <a:pPr>
              <a:lnSpc>
                <a:spcPct val="107000"/>
              </a:lnSpc>
              <a:spcAft>
                <a:spcPts val="80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The law of Moses was given to reveal sin</a:t>
            </a:r>
          </a:p>
          <a:p>
            <a:pPr>
              <a:lnSpc>
                <a:spcPct val="107000"/>
              </a:lnSpc>
              <a:spcAft>
                <a:spcPts val="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The law of Moses was </a:t>
            </a:r>
          </a:p>
          <a:p>
            <a:pPr>
              <a:lnSpc>
                <a:spcPct val="107000"/>
              </a:lnSpc>
              <a:spcAft>
                <a:spcPts val="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given to lead sinners </a:t>
            </a:r>
          </a:p>
          <a:p>
            <a:pPr>
              <a:lnSpc>
                <a:spcPct val="107000"/>
              </a:lnSpc>
              <a:spcAft>
                <a:spcPts val="0"/>
              </a:spcAft>
            </a:pPr>
            <a:r>
              <a:rPr lang="en-AU" sz="3200" dirty="0">
                <a:latin typeface="Calibri" panose="020F0502020204030204" pitchFamily="34" charset="0"/>
                <a:ea typeface="Times New Roman" panose="02020603050405020304" pitchFamily="18" charset="0"/>
                <a:cs typeface="Times New Roman" panose="02020603050405020304" pitchFamily="18" charset="0"/>
              </a:rPr>
              <a:t>   </a:t>
            </a: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to faith in Christ </a:t>
            </a:r>
          </a:p>
        </p:txBody>
      </p:sp>
    </p:spTree>
    <p:extLst>
      <p:ext uri="{BB962C8B-B14F-4D97-AF65-F5344CB8AC3E}">
        <p14:creationId xmlns:p14="http://schemas.microsoft.com/office/powerpoint/2010/main" val="108621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115936-E332-DE89-9CE3-B09D3D6BCB71}"/>
              </a:ext>
            </a:extLst>
          </p:cNvPr>
          <p:cNvPicPr>
            <a:picLocks noChangeAspect="1"/>
          </p:cNvPicPr>
          <p:nvPr/>
        </p:nvPicPr>
        <p:blipFill rotWithShape="1">
          <a:blip r:embed="rId2">
            <a:extLst>
              <a:ext uri="{28A0092B-C50C-407E-A947-70E740481C1C}">
                <a14:useLocalDpi xmlns:a14="http://schemas.microsoft.com/office/drawing/2010/main" val="0"/>
              </a:ext>
            </a:extLst>
          </a:blip>
          <a:srcRect r="35510" b="27375"/>
          <a:stretch/>
        </p:blipFill>
        <p:spPr>
          <a:xfrm>
            <a:off x="-32776" y="0"/>
            <a:ext cx="9176776" cy="5143500"/>
          </a:xfrm>
          <a:prstGeom prst="rect">
            <a:avLst/>
          </a:prstGeom>
        </p:spPr>
      </p:pic>
      <p:sp>
        <p:nvSpPr>
          <p:cNvPr id="2" name="TextBox 1">
            <a:extLst>
              <a:ext uri="{FF2B5EF4-FFF2-40B4-BE49-F238E27FC236}">
                <a16:creationId xmlns:a16="http://schemas.microsoft.com/office/drawing/2014/main" id="{D763824F-F230-21BA-9E70-E7DBBBF15354}"/>
              </a:ext>
            </a:extLst>
          </p:cNvPr>
          <p:cNvSpPr txBox="1"/>
          <p:nvPr/>
        </p:nvSpPr>
        <p:spPr>
          <a:xfrm>
            <a:off x="1294724" y="135672"/>
            <a:ext cx="6554551" cy="707886"/>
          </a:xfrm>
          <a:prstGeom prst="rect">
            <a:avLst/>
          </a:prstGeom>
          <a:noFill/>
        </p:spPr>
        <p:txBody>
          <a:bodyPr wrap="none" rtlCol="0">
            <a:spAutoFit/>
          </a:bodyPr>
          <a:lstStyle/>
          <a:p>
            <a:r>
              <a:rPr lang="en-AU" sz="4000" b="1" dirty="0">
                <a:effectLst/>
                <a:latin typeface="Calibri" panose="020F0502020204030204" pitchFamily="34" charset="0"/>
                <a:ea typeface="Times New Roman" panose="02020603050405020304" pitchFamily="18" charset="0"/>
                <a:cs typeface="Times New Roman" panose="02020603050405020304" pitchFamily="18" charset="0"/>
              </a:rPr>
              <a:t>How do we relate to the law? </a:t>
            </a:r>
            <a:endParaRPr lang="en-AU"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786D71-B1E2-13F3-A59E-1BABFBA5068F}"/>
              </a:ext>
            </a:extLst>
          </p:cNvPr>
          <p:cNvSpPr txBox="1"/>
          <p:nvPr/>
        </p:nvSpPr>
        <p:spPr>
          <a:xfrm>
            <a:off x="251520" y="843558"/>
            <a:ext cx="8496944" cy="2484526"/>
          </a:xfrm>
          <a:prstGeom prst="rect">
            <a:avLst/>
          </a:prstGeom>
          <a:noFill/>
        </p:spPr>
        <p:txBody>
          <a:bodyPr wrap="square" rtlCol="0">
            <a:spAutoFit/>
          </a:bodyPr>
          <a:lstStyle/>
          <a:p>
            <a:pPr>
              <a:lnSpc>
                <a:spcPct val="107000"/>
              </a:lnSpc>
              <a:spcAft>
                <a:spcPts val="80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The law can never impart righteousness </a:t>
            </a:r>
          </a:p>
          <a:p>
            <a:pPr>
              <a:lnSpc>
                <a:spcPct val="107000"/>
              </a:lnSpc>
              <a:spcAft>
                <a:spcPts val="80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The Law no longer has authority over us </a:t>
            </a:r>
          </a:p>
          <a:p>
            <a:pPr>
              <a:lnSpc>
                <a:spcPct val="107000"/>
              </a:lnSpc>
              <a:spcAft>
                <a:spcPts val="80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The believer is under a new law - </a:t>
            </a:r>
          </a:p>
          <a:p>
            <a:pPr>
              <a:lnSpc>
                <a:spcPct val="107000"/>
              </a:lnSpc>
              <a:spcAft>
                <a:spcPts val="800"/>
              </a:spcAft>
            </a:pP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the Law of Christ </a:t>
            </a:r>
          </a:p>
        </p:txBody>
      </p:sp>
    </p:spTree>
    <p:extLst>
      <p:ext uri="{BB962C8B-B14F-4D97-AF65-F5344CB8AC3E}">
        <p14:creationId xmlns:p14="http://schemas.microsoft.com/office/powerpoint/2010/main" val="400049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034C-3399-8AB1-8490-ED55899D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3" name="Rectangle 2">
            <a:extLst>
              <a:ext uri="{FF2B5EF4-FFF2-40B4-BE49-F238E27FC236}">
                <a16:creationId xmlns:a16="http://schemas.microsoft.com/office/drawing/2014/main" id="{4B7B7E23-FA0F-7E41-4472-CAC1A7A779DE}"/>
              </a:ext>
            </a:extLst>
          </p:cNvPr>
          <p:cNvSpPr/>
          <p:nvPr/>
        </p:nvSpPr>
        <p:spPr>
          <a:xfrm>
            <a:off x="395536" y="267494"/>
            <a:ext cx="4996881" cy="1988621"/>
          </a:xfrm>
          <a:prstGeom prst="rect">
            <a:avLst/>
          </a:prstGeom>
          <a:noFill/>
        </p:spPr>
        <p:txBody>
          <a:bodyPr wrap="none" lIns="91440" tIns="45720" rIns="91440" bIns="45720">
            <a:spAutoFit/>
          </a:bodyPr>
          <a:lstStyle/>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2. The Law and the</a:t>
            </a:r>
          </a:p>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Kingdom  </a:t>
            </a:r>
          </a:p>
          <a:p>
            <a:pPr>
              <a:lnSpc>
                <a:spcPct val="107000"/>
              </a:lnSpc>
              <a:spcBef>
                <a:spcPts val="300"/>
              </a:spcBef>
              <a:spcAft>
                <a:spcPts val="800"/>
              </a:spcAft>
            </a:pPr>
            <a:r>
              <a:rPr lang="en-AU" sz="3200" i="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(verses 20-48)</a:t>
            </a:r>
            <a:endParaRPr lang="en-AU" sz="3200"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BC8C2F1-4D65-DFA7-B402-3BB3DF573D69}"/>
              </a:ext>
            </a:extLst>
          </p:cNvPr>
          <p:cNvSpPr txBox="1"/>
          <p:nvPr/>
        </p:nvSpPr>
        <p:spPr>
          <a:xfrm>
            <a:off x="611561" y="2622590"/>
            <a:ext cx="4780856" cy="1077218"/>
          </a:xfrm>
          <a:prstGeom prst="rect">
            <a:avLst/>
          </a:prstGeom>
          <a:noFill/>
        </p:spPr>
        <p:txBody>
          <a:bodyPr wrap="square" rtlCol="0">
            <a:spAutoFit/>
          </a:bodyPr>
          <a:lstStyle/>
          <a:p>
            <a:r>
              <a:rPr lang="en-AU" sz="3200" dirty="0">
                <a:solidFill>
                  <a:schemeClr val="bg1"/>
                </a:solidFill>
              </a:rPr>
              <a:t>The Law as it relates </a:t>
            </a:r>
          </a:p>
          <a:p>
            <a:r>
              <a:rPr lang="en-AU" sz="3200" dirty="0">
                <a:solidFill>
                  <a:schemeClr val="bg1"/>
                </a:solidFill>
              </a:rPr>
              <a:t>to those in His kingdom</a:t>
            </a:r>
          </a:p>
        </p:txBody>
      </p:sp>
    </p:spTree>
    <p:extLst>
      <p:ext uri="{BB962C8B-B14F-4D97-AF65-F5344CB8AC3E}">
        <p14:creationId xmlns:p14="http://schemas.microsoft.com/office/powerpoint/2010/main" val="337769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D5AF4-D4C0-CDF6-F724-5EC9F6BF0E2B}"/>
              </a:ext>
            </a:extLst>
          </p:cNvPr>
          <p:cNvPicPr>
            <a:picLocks noChangeAspect="1"/>
          </p:cNvPicPr>
          <p:nvPr/>
        </p:nvPicPr>
        <p:blipFill rotWithShape="1">
          <a:blip r:embed="rId2">
            <a:extLst>
              <a:ext uri="{28A0092B-C50C-407E-A947-70E740481C1C}">
                <a14:useLocalDpi xmlns:a14="http://schemas.microsoft.com/office/drawing/2010/main" val="0"/>
              </a:ext>
            </a:extLst>
          </a:blip>
          <a:srcRect r="15996" b="29077"/>
          <a:stretch/>
        </p:blipFill>
        <p:spPr>
          <a:xfrm>
            <a:off x="-1" y="-1"/>
            <a:ext cx="9144001" cy="5143501"/>
          </a:xfrm>
          <a:prstGeom prst="rect">
            <a:avLst/>
          </a:prstGeom>
        </p:spPr>
      </p:pic>
      <p:sp>
        <p:nvSpPr>
          <p:cNvPr id="2" name="TextBox 1">
            <a:extLst>
              <a:ext uri="{FF2B5EF4-FFF2-40B4-BE49-F238E27FC236}">
                <a16:creationId xmlns:a16="http://schemas.microsoft.com/office/drawing/2014/main" id="{5210BD51-F57C-BC10-CD48-B42A81AA1B46}"/>
              </a:ext>
            </a:extLst>
          </p:cNvPr>
          <p:cNvSpPr txBox="1"/>
          <p:nvPr/>
        </p:nvSpPr>
        <p:spPr>
          <a:xfrm>
            <a:off x="467544" y="267494"/>
            <a:ext cx="7992888" cy="1200329"/>
          </a:xfrm>
          <a:prstGeom prst="rect">
            <a:avLst/>
          </a:prstGeom>
          <a:noFill/>
        </p:spPr>
        <p:txBody>
          <a:bodyPr wrap="square" rtlCol="0">
            <a:spAutoFit/>
          </a:bodyPr>
          <a:lstStyle/>
          <a:p>
            <a:r>
              <a:rPr lang="en-AU" sz="36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The scribes and Pharisees were regarded as the guardians of the Law </a:t>
            </a:r>
          </a:p>
        </p:txBody>
      </p:sp>
    </p:spTree>
    <p:extLst>
      <p:ext uri="{BB962C8B-B14F-4D97-AF65-F5344CB8AC3E}">
        <p14:creationId xmlns:p14="http://schemas.microsoft.com/office/powerpoint/2010/main" val="398381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5:17-48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19926" y="491254"/>
            <a:ext cx="8013426" cy="4316566"/>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2400" dirty="0">
                <a:solidFill>
                  <a:srgbClr val="FFFF00"/>
                </a:solidFill>
                <a:latin typeface="Arial" panose="020B0604020202020204" pitchFamily="34" charset="0"/>
                <a:cs typeface="+mn-cs"/>
              </a:rPr>
              <a:t>Anger</a:t>
            </a: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21</a:t>
            </a:r>
            <a:r>
              <a:rPr lang="en-US" sz="2400" dirty="0">
                <a:solidFill>
                  <a:srgbClr val="FFFF00"/>
                </a:solidFill>
                <a:latin typeface="Arial" panose="020B0604020202020204" pitchFamily="34" charset="0"/>
                <a:cs typeface="+mn-cs"/>
              </a:rPr>
              <a:t> “You have heard that it was said to those of old, ‘You shall not murder; and whoever murders will be liable to judgment.’ </a:t>
            </a:r>
            <a:r>
              <a:rPr lang="en-US" sz="1350" dirty="0">
                <a:solidFill>
                  <a:srgbClr val="94D7E4">
                    <a:lumMod val="75000"/>
                  </a:srgbClr>
                </a:solidFill>
                <a:latin typeface="Arial" panose="020B0604020202020204" pitchFamily="34" charset="0"/>
                <a:cs typeface="Arial" panose="020B0604020202020204" pitchFamily="34" charset="0"/>
              </a:rPr>
              <a:t>22</a:t>
            </a:r>
            <a:r>
              <a:rPr lang="en-US" sz="2400" dirty="0">
                <a:solidFill>
                  <a:srgbClr val="FFFF00"/>
                </a:solidFill>
                <a:latin typeface="Arial" panose="020B0604020202020204" pitchFamily="34" charset="0"/>
                <a:cs typeface="+mn-cs"/>
              </a:rPr>
              <a:t> But I say to you that everyone who is angry with his brother will be liable to judgment; whoever insults his brother will be liable to the council; and whoever says, ‘You fool!’ will be liable to the hell of fire. </a:t>
            </a:r>
            <a:r>
              <a:rPr lang="en-US" sz="1350" dirty="0">
                <a:solidFill>
                  <a:srgbClr val="94D7E4">
                    <a:lumMod val="75000"/>
                  </a:srgbClr>
                </a:solidFill>
                <a:latin typeface="Arial" panose="020B0604020202020204" pitchFamily="34" charset="0"/>
                <a:cs typeface="Arial" panose="020B0604020202020204" pitchFamily="34" charset="0"/>
              </a:rPr>
              <a:t>23</a:t>
            </a:r>
            <a:r>
              <a:rPr lang="en-US" sz="2400" dirty="0">
                <a:solidFill>
                  <a:srgbClr val="FFFF00"/>
                </a:solidFill>
                <a:latin typeface="Arial" panose="020B0604020202020204" pitchFamily="34" charset="0"/>
                <a:cs typeface="+mn-cs"/>
              </a:rPr>
              <a:t> So if you are offering your gift at the altar and there remember that your brother has something against you, </a:t>
            </a:r>
            <a:r>
              <a:rPr lang="en-US" sz="1350" dirty="0">
                <a:solidFill>
                  <a:srgbClr val="94D7E4">
                    <a:lumMod val="75000"/>
                  </a:srgbClr>
                </a:solidFill>
                <a:latin typeface="Arial" panose="020B0604020202020204" pitchFamily="34" charset="0"/>
                <a:cs typeface="Arial" panose="020B0604020202020204" pitchFamily="34" charset="0"/>
              </a:rPr>
              <a:t>24</a:t>
            </a:r>
            <a:r>
              <a:rPr lang="en-US" sz="2400" dirty="0">
                <a:solidFill>
                  <a:srgbClr val="FFFF00"/>
                </a:solidFill>
                <a:latin typeface="Arial" panose="020B0604020202020204" pitchFamily="34" charset="0"/>
                <a:cs typeface="+mn-cs"/>
              </a:rPr>
              <a:t> leave your gift there before the altar and go. First be reconciled to your brother, and then come and offer your gift. </a:t>
            </a:r>
          </a:p>
        </p:txBody>
      </p:sp>
    </p:spTree>
    <p:extLst>
      <p:ext uri="{BB962C8B-B14F-4D97-AF65-F5344CB8AC3E}">
        <p14:creationId xmlns:p14="http://schemas.microsoft.com/office/powerpoint/2010/main" val="240232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C1B0A-0EF2-8EDF-FEA5-E1CB32456E80}"/>
              </a:ext>
            </a:extLst>
          </p:cNvPr>
          <p:cNvPicPr>
            <a:picLocks noChangeAspect="1"/>
          </p:cNvPicPr>
          <p:nvPr/>
        </p:nvPicPr>
        <p:blipFill rotWithShape="1">
          <a:blip r:embed="rId2">
            <a:extLst>
              <a:ext uri="{28A0092B-C50C-407E-A947-70E740481C1C}">
                <a14:useLocalDpi xmlns:a14="http://schemas.microsoft.com/office/drawing/2010/main" val="0"/>
              </a:ext>
            </a:extLst>
          </a:blip>
          <a:srcRect l="29302"/>
          <a:stretch/>
        </p:blipFill>
        <p:spPr>
          <a:xfrm>
            <a:off x="0" y="0"/>
            <a:ext cx="4257867" cy="5143500"/>
          </a:xfrm>
          <a:prstGeom prst="rect">
            <a:avLst/>
          </a:prstGeom>
        </p:spPr>
      </p:pic>
      <p:sp>
        <p:nvSpPr>
          <p:cNvPr id="3" name="TextBox 2">
            <a:extLst>
              <a:ext uri="{FF2B5EF4-FFF2-40B4-BE49-F238E27FC236}">
                <a16:creationId xmlns:a16="http://schemas.microsoft.com/office/drawing/2014/main" id="{1E12E2B8-1017-2E99-EB68-7838A01DE0D8}"/>
              </a:ext>
            </a:extLst>
          </p:cNvPr>
          <p:cNvSpPr txBox="1"/>
          <p:nvPr/>
        </p:nvSpPr>
        <p:spPr>
          <a:xfrm>
            <a:off x="4427984" y="195486"/>
            <a:ext cx="4716016" cy="1077218"/>
          </a:xfrm>
          <a:prstGeom prst="rect">
            <a:avLst/>
          </a:prstGeom>
          <a:noFill/>
        </p:spPr>
        <p:txBody>
          <a:bodyPr wrap="square" rtlCol="0">
            <a:spAutoFit/>
          </a:bodyPr>
          <a:lstStyle/>
          <a:p>
            <a:r>
              <a:rPr lang="en-AU" sz="3200" b="1"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He exposes the superficial keeping of the law</a:t>
            </a:r>
            <a:endParaRPr lang="en-AU" sz="3200" dirty="0">
              <a:solidFill>
                <a:srgbClr val="FFC000"/>
              </a:solidFill>
            </a:endParaRPr>
          </a:p>
        </p:txBody>
      </p:sp>
      <p:sp>
        <p:nvSpPr>
          <p:cNvPr id="4" name="TextBox 3">
            <a:extLst>
              <a:ext uri="{FF2B5EF4-FFF2-40B4-BE49-F238E27FC236}">
                <a16:creationId xmlns:a16="http://schemas.microsoft.com/office/drawing/2014/main" id="{334638E8-87F3-9DC4-CB06-FAB7491BE645}"/>
              </a:ext>
            </a:extLst>
          </p:cNvPr>
          <p:cNvSpPr txBox="1"/>
          <p:nvPr/>
        </p:nvSpPr>
        <p:spPr>
          <a:xfrm>
            <a:off x="4427984" y="1480011"/>
            <a:ext cx="4536504" cy="3323987"/>
          </a:xfrm>
          <a:prstGeom prst="rect">
            <a:avLst/>
          </a:prstGeom>
          <a:noFill/>
        </p:spPr>
        <p:txBody>
          <a:bodyPr wrap="square" rtlCol="0">
            <a:spAutoFit/>
          </a:bodyPr>
          <a:lstStyle/>
          <a:p>
            <a:r>
              <a:rPr lang="en-AU" sz="32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"For I tell you, unless your righteousness exceeds that of the scribes and Pharisees, you will never enter the kingdom of heaven" </a:t>
            </a:r>
            <a:r>
              <a:rPr lang="en-AU"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(verse 20) </a:t>
            </a:r>
          </a:p>
          <a:p>
            <a:endParaRPr lang="en-AU" dirty="0"/>
          </a:p>
        </p:txBody>
      </p:sp>
    </p:spTree>
    <p:extLst>
      <p:ext uri="{BB962C8B-B14F-4D97-AF65-F5344CB8AC3E}">
        <p14:creationId xmlns:p14="http://schemas.microsoft.com/office/powerpoint/2010/main" val="396317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AB193-EA60-3BF1-F144-BC1C5D8EF30E}"/>
              </a:ext>
            </a:extLst>
          </p:cNvPr>
          <p:cNvPicPr>
            <a:picLocks noChangeAspect="1"/>
          </p:cNvPicPr>
          <p:nvPr/>
        </p:nvPicPr>
        <p:blipFill rotWithShape="1">
          <a:blip r:embed="rId2">
            <a:extLst>
              <a:ext uri="{28A0092B-C50C-407E-A947-70E740481C1C}">
                <a14:useLocalDpi xmlns:a14="http://schemas.microsoft.com/office/drawing/2010/main" val="0"/>
              </a:ext>
            </a:extLst>
          </a:blip>
          <a:srcRect l="14336" t="7885" r="1159" b="13313"/>
          <a:stretch/>
        </p:blipFill>
        <p:spPr>
          <a:xfrm>
            <a:off x="0" y="1"/>
            <a:ext cx="9166821" cy="5143499"/>
          </a:xfrm>
          <a:prstGeom prst="rect">
            <a:avLst/>
          </a:prstGeom>
        </p:spPr>
      </p:pic>
      <p:sp>
        <p:nvSpPr>
          <p:cNvPr id="3" name="TextBox 2">
            <a:extLst>
              <a:ext uri="{FF2B5EF4-FFF2-40B4-BE49-F238E27FC236}">
                <a16:creationId xmlns:a16="http://schemas.microsoft.com/office/drawing/2014/main" id="{031D4766-3230-BDF0-7E59-F69754FBFF40}"/>
              </a:ext>
            </a:extLst>
          </p:cNvPr>
          <p:cNvSpPr txBox="1"/>
          <p:nvPr/>
        </p:nvSpPr>
        <p:spPr>
          <a:xfrm>
            <a:off x="2483768" y="114731"/>
            <a:ext cx="6660232" cy="4524315"/>
          </a:xfrm>
          <a:prstGeom prst="rect">
            <a:avLst/>
          </a:prstGeom>
          <a:noFill/>
        </p:spPr>
        <p:txBody>
          <a:bodyPr wrap="square" rtlCol="0">
            <a:spAutoFit/>
          </a:bodyPr>
          <a:lstStyle/>
          <a:p>
            <a:pPr>
              <a:spcAft>
                <a:spcPts val="0"/>
              </a:spcAft>
            </a:pPr>
            <a:r>
              <a:rPr lang="en-AU" sz="3200" i="1" dirty="0">
                <a:effectLst/>
                <a:latin typeface="Calibri" panose="020F0502020204030204" pitchFamily="34" charset="0"/>
                <a:ea typeface="Times New Roman" panose="02020603050405020304" pitchFamily="18" charset="0"/>
                <a:cs typeface="Times New Roman" panose="02020603050405020304" pitchFamily="18" charset="0"/>
              </a:rPr>
              <a:t>"You have heard that it was said to those of old, 'You shall not murder; </a:t>
            </a:r>
          </a:p>
          <a:p>
            <a:pPr>
              <a:spcAft>
                <a:spcPts val="0"/>
              </a:spcAft>
            </a:pPr>
            <a:r>
              <a:rPr lang="en-AU" sz="3200" i="1" dirty="0">
                <a:effectLst/>
                <a:latin typeface="Calibri" panose="020F0502020204030204" pitchFamily="34" charset="0"/>
                <a:ea typeface="Times New Roman" panose="02020603050405020304" pitchFamily="18" charset="0"/>
                <a:cs typeface="Times New Roman" panose="02020603050405020304" pitchFamily="18" charset="0"/>
              </a:rPr>
              <a:t>and whoever murders will be liable to judgment.' But I say to you that everyone who is angry with his brother will be liable to judgment; whoever insults his brother will be liable to the council; and whoever says, 'You fool!' will be liable to the hell of fire.”</a:t>
            </a:r>
            <a:endParaRPr lang="en-AU"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9001873-543B-EDF9-5AC0-9B72BF13FEA2}"/>
              </a:ext>
            </a:extLst>
          </p:cNvPr>
          <p:cNvSpPr txBox="1"/>
          <p:nvPr/>
        </p:nvSpPr>
        <p:spPr>
          <a:xfrm>
            <a:off x="0" y="1275606"/>
            <a:ext cx="2460947" cy="3200876"/>
          </a:xfrm>
          <a:prstGeom prst="rect">
            <a:avLst/>
          </a:prstGeom>
          <a:noFill/>
        </p:spPr>
        <p:txBody>
          <a:bodyPr wrap="square" rtlCol="0">
            <a:spAutoFit/>
          </a:bodyPr>
          <a:lstStyle/>
          <a:p>
            <a:pPr algn="ctr"/>
            <a:r>
              <a:rPr lang="en-AU" sz="4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The Law of murder</a:t>
            </a:r>
            <a:r>
              <a:rPr lang="en-AU" sz="48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AU" sz="4000" dirty="0">
                <a:effectLst/>
                <a:latin typeface="Calibri" panose="020F0502020204030204" pitchFamily="34" charset="0"/>
                <a:ea typeface="Times New Roman" panose="02020603050405020304" pitchFamily="18" charset="0"/>
                <a:cs typeface="Times New Roman" panose="02020603050405020304" pitchFamily="18" charset="0"/>
              </a:rPr>
              <a:t>vs. 21-26 </a:t>
            </a:r>
            <a:endParaRPr lang="en-AU" sz="4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87939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AB193-EA60-3BF1-F144-BC1C5D8EF30E}"/>
              </a:ext>
            </a:extLst>
          </p:cNvPr>
          <p:cNvPicPr>
            <a:picLocks noChangeAspect="1"/>
          </p:cNvPicPr>
          <p:nvPr/>
        </p:nvPicPr>
        <p:blipFill rotWithShape="1">
          <a:blip r:embed="rId2">
            <a:extLst>
              <a:ext uri="{28A0092B-C50C-407E-A947-70E740481C1C}">
                <a14:useLocalDpi xmlns:a14="http://schemas.microsoft.com/office/drawing/2010/main" val="0"/>
              </a:ext>
            </a:extLst>
          </a:blip>
          <a:srcRect l="14336" t="7885" r="1159" b="13313"/>
          <a:stretch/>
        </p:blipFill>
        <p:spPr>
          <a:xfrm>
            <a:off x="0" y="1"/>
            <a:ext cx="9166821" cy="5143499"/>
          </a:xfrm>
          <a:prstGeom prst="rect">
            <a:avLst/>
          </a:prstGeom>
        </p:spPr>
      </p:pic>
      <p:sp>
        <p:nvSpPr>
          <p:cNvPr id="3" name="TextBox 2">
            <a:extLst>
              <a:ext uri="{FF2B5EF4-FFF2-40B4-BE49-F238E27FC236}">
                <a16:creationId xmlns:a16="http://schemas.microsoft.com/office/drawing/2014/main" id="{031D4766-3230-BDF0-7E59-F69754FBFF40}"/>
              </a:ext>
            </a:extLst>
          </p:cNvPr>
          <p:cNvSpPr txBox="1"/>
          <p:nvPr/>
        </p:nvSpPr>
        <p:spPr>
          <a:xfrm>
            <a:off x="2907779" y="506164"/>
            <a:ext cx="6228184" cy="3970318"/>
          </a:xfrm>
          <a:prstGeom prst="rect">
            <a:avLst/>
          </a:prstGeom>
          <a:noFill/>
        </p:spPr>
        <p:txBody>
          <a:bodyPr wrap="square" rtlCol="0">
            <a:spAutoFit/>
          </a:bodyPr>
          <a:lstStyle/>
          <a:p>
            <a:pPr>
              <a:spcAft>
                <a:spcPts val="0"/>
              </a:spcAft>
            </a:pPr>
            <a:r>
              <a:rPr lang="en-AU" sz="3600" i="1" dirty="0">
                <a:effectLst/>
                <a:latin typeface="Calibri" panose="020F0502020204030204" pitchFamily="34" charset="0"/>
                <a:ea typeface="Times New Roman" panose="02020603050405020304" pitchFamily="18" charset="0"/>
                <a:cs typeface="Times New Roman" panose="02020603050405020304" pitchFamily="18" charset="0"/>
              </a:rPr>
              <a:t>"You have heard that it was said, 'You shall not commit adultery.' But I say to you that everyone who looks at a woman with lustful intent has already committed adultery with her in his heart.”</a:t>
            </a:r>
            <a:endParaRPr lang="en-AU"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9001873-543B-EDF9-5AC0-9B72BF13FEA2}"/>
              </a:ext>
            </a:extLst>
          </p:cNvPr>
          <p:cNvSpPr txBox="1"/>
          <p:nvPr/>
        </p:nvSpPr>
        <p:spPr>
          <a:xfrm>
            <a:off x="0" y="1275606"/>
            <a:ext cx="2460947" cy="3200876"/>
          </a:xfrm>
          <a:prstGeom prst="rect">
            <a:avLst/>
          </a:prstGeom>
          <a:noFill/>
        </p:spPr>
        <p:txBody>
          <a:bodyPr wrap="square" rtlCol="0">
            <a:spAutoFit/>
          </a:bodyPr>
          <a:lstStyle/>
          <a:p>
            <a:pPr algn="ctr"/>
            <a:r>
              <a:rPr lang="en-AU" sz="4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The Law of adultery</a:t>
            </a:r>
            <a:r>
              <a:rPr lang="en-AU" sz="48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AU" sz="4000" dirty="0">
                <a:effectLst/>
                <a:latin typeface="Calibri" panose="020F0502020204030204" pitchFamily="34" charset="0"/>
                <a:ea typeface="Times New Roman" panose="02020603050405020304" pitchFamily="18" charset="0"/>
                <a:cs typeface="Times New Roman" panose="02020603050405020304" pitchFamily="18" charset="0"/>
              </a:rPr>
              <a:t>vs. 27-30 </a:t>
            </a:r>
            <a:endParaRPr lang="en-AU" sz="4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7301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AB193-EA60-3BF1-F144-BC1C5D8EF30E}"/>
              </a:ext>
            </a:extLst>
          </p:cNvPr>
          <p:cNvPicPr>
            <a:picLocks noChangeAspect="1"/>
          </p:cNvPicPr>
          <p:nvPr/>
        </p:nvPicPr>
        <p:blipFill rotWithShape="1">
          <a:blip r:embed="rId2">
            <a:extLst>
              <a:ext uri="{28A0092B-C50C-407E-A947-70E740481C1C}">
                <a14:useLocalDpi xmlns:a14="http://schemas.microsoft.com/office/drawing/2010/main" val="0"/>
              </a:ext>
            </a:extLst>
          </a:blip>
          <a:srcRect l="14336" t="7885" r="1159" b="13313"/>
          <a:stretch/>
        </p:blipFill>
        <p:spPr>
          <a:xfrm>
            <a:off x="0" y="1"/>
            <a:ext cx="9166821" cy="5143499"/>
          </a:xfrm>
          <a:prstGeom prst="rect">
            <a:avLst/>
          </a:prstGeom>
        </p:spPr>
      </p:pic>
      <p:sp>
        <p:nvSpPr>
          <p:cNvPr id="3" name="TextBox 2">
            <a:extLst>
              <a:ext uri="{FF2B5EF4-FFF2-40B4-BE49-F238E27FC236}">
                <a16:creationId xmlns:a16="http://schemas.microsoft.com/office/drawing/2014/main" id="{031D4766-3230-BDF0-7E59-F69754FBFF40}"/>
              </a:ext>
            </a:extLst>
          </p:cNvPr>
          <p:cNvSpPr txBox="1"/>
          <p:nvPr/>
        </p:nvSpPr>
        <p:spPr>
          <a:xfrm>
            <a:off x="2753342" y="429497"/>
            <a:ext cx="6372200" cy="4284506"/>
          </a:xfrm>
          <a:prstGeom prst="rect">
            <a:avLst/>
          </a:prstGeom>
          <a:noFill/>
        </p:spPr>
        <p:txBody>
          <a:bodyPr wrap="square" rtlCol="0">
            <a:spAutoFit/>
          </a:bodyPr>
          <a:lstStyle/>
          <a:p>
            <a:pPr>
              <a:lnSpc>
                <a:spcPct val="107000"/>
              </a:lnSpc>
              <a:spcAft>
                <a:spcPts val="800"/>
              </a:spcAft>
            </a:pPr>
            <a:r>
              <a:rPr lang="en-AU" sz="3200" i="1" dirty="0">
                <a:effectLst/>
                <a:latin typeface="Calibri" panose="020F0502020204030204" pitchFamily="34" charset="0"/>
                <a:ea typeface="Times New Roman" panose="02020603050405020304" pitchFamily="18" charset="0"/>
                <a:cs typeface="Times New Roman" panose="02020603050405020304" pitchFamily="18" charset="0"/>
              </a:rPr>
              <a:t>"It was also said, 'Whoever divorces his wife, let him give her a certificate of divorce.' But I say to you that everyone who divorces his wife, except on the ground of sexual immorality, makes her commit adultery, and whoever marries a divorced woman commits adultery.”</a:t>
            </a:r>
            <a:endParaRPr lang="en-AU"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9001873-543B-EDF9-5AC0-9B72BF13FEA2}"/>
              </a:ext>
            </a:extLst>
          </p:cNvPr>
          <p:cNvSpPr txBox="1"/>
          <p:nvPr/>
        </p:nvSpPr>
        <p:spPr>
          <a:xfrm>
            <a:off x="0" y="1275606"/>
            <a:ext cx="2460947" cy="3200876"/>
          </a:xfrm>
          <a:prstGeom prst="rect">
            <a:avLst/>
          </a:prstGeom>
          <a:noFill/>
        </p:spPr>
        <p:txBody>
          <a:bodyPr wrap="square" rtlCol="0">
            <a:spAutoFit/>
          </a:bodyPr>
          <a:lstStyle/>
          <a:p>
            <a:pPr algn="ctr"/>
            <a:r>
              <a:rPr lang="en-AU" sz="4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The Law of divorce</a:t>
            </a:r>
            <a:r>
              <a:rPr lang="en-AU" sz="48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AU" sz="4000" dirty="0">
                <a:effectLst/>
                <a:latin typeface="Calibri" panose="020F0502020204030204" pitchFamily="34" charset="0"/>
                <a:ea typeface="Times New Roman" panose="02020603050405020304" pitchFamily="18" charset="0"/>
                <a:cs typeface="Times New Roman" panose="02020603050405020304" pitchFamily="18" charset="0"/>
              </a:rPr>
              <a:t>vs. 31-32</a:t>
            </a:r>
            <a:endParaRPr lang="en-AU" sz="4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70893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AB193-EA60-3BF1-F144-BC1C5D8EF30E}"/>
              </a:ext>
            </a:extLst>
          </p:cNvPr>
          <p:cNvPicPr>
            <a:picLocks noChangeAspect="1"/>
          </p:cNvPicPr>
          <p:nvPr/>
        </p:nvPicPr>
        <p:blipFill rotWithShape="1">
          <a:blip r:embed="rId2">
            <a:extLst>
              <a:ext uri="{28A0092B-C50C-407E-A947-70E740481C1C}">
                <a14:useLocalDpi xmlns:a14="http://schemas.microsoft.com/office/drawing/2010/main" val="0"/>
              </a:ext>
            </a:extLst>
          </a:blip>
          <a:srcRect l="14336" t="7885" r="1159" b="13313"/>
          <a:stretch/>
        </p:blipFill>
        <p:spPr>
          <a:xfrm>
            <a:off x="0" y="1"/>
            <a:ext cx="9166821" cy="5143499"/>
          </a:xfrm>
          <a:prstGeom prst="rect">
            <a:avLst/>
          </a:prstGeom>
        </p:spPr>
      </p:pic>
      <p:sp>
        <p:nvSpPr>
          <p:cNvPr id="3" name="TextBox 2">
            <a:extLst>
              <a:ext uri="{FF2B5EF4-FFF2-40B4-BE49-F238E27FC236}">
                <a16:creationId xmlns:a16="http://schemas.microsoft.com/office/drawing/2014/main" id="{031D4766-3230-BDF0-7E59-F69754FBFF40}"/>
              </a:ext>
            </a:extLst>
          </p:cNvPr>
          <p:cNvSpPr txBox="1"/>
          <p:nvPr/>
        </p:nvSpPr>
        <p:spPr>
          <a:xfrm>
            <a:off x="2843808" y="123478"/>
            <a:ext cx="6120680" cy="5010218"/>
          </a:xfrm>
          <a:prstGeom prst="rect">
            <a:avLst/>
          </a:prstGeom>
          <a:noFill/>
        </p:spPr>
        <p:txBody>
          <a:bodyPr wrap="square" rtlCol="0">
            <a:spAutoFit/>
          </a:bodyPr>
          <a:lstStyle/>
          <a:p>
            <a:pPr>
              <a:lnSpc>
                <a:spcPct val="107000"/>
              </a:lnSpc>
              <a:spcAft>
                <a:spcPts val="800"/>
              </a:spcAft>
            </a:pPr>
            <a:r>
              <a:rPr lang="en-AU" sz="3000" i="1" dirty="0">
                <a:effectLst/>
                <a:latin typeface="Calibri" panose="020F0502020204030204" pitchFamily="34" charset="0"/>
                <a:ea typeface="Times New Roman" panose="02020603050405020304" pitchFamily="18" charset="0"/>
                <a:cs typeface="Times New Roman" panose="02020603050405020304" pitchFamily="18" charset="0"/>
              </a:rPr>
              <a:t>"Again you have heard that it was said to those of old, 'You shall not swear falsely, but shall perform to the Lord what you have sworn.' But I say to you, Do not take an oath at all, either by heaven, for it is the throne of God, or by the earth, for it is his footstool, or by Jerusalem, for it is the city of the great King. … Let what you say be simply 'Yes' or 'No'"</a:t>
            </a:r>
            <a:r>
              <a:rPr lang="en-AU" sz="30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A9001873-543B-EDF9-5AC0-9B72BF13FEA2}"/>
              </a:ext>
            </a:extLst>
          </p:cNvPr>
          <p:cNvSpPr txBox="1"/>
          <p:nvPr/>
        </p:nvSpPr>
        <p:spPr>
          <a:xfrm>
            <a:off x="0" y="1275606"/>
            <a:ext cx="2460947" cy="3200876"/>
          </a:xfrm>
          <a:prstGeom prst="rect">
            <a:avLst/>
          </a:prstGeom>
          <a:noFill/>
        </p:spPr>
        <p:txBody>
          <a:bodyPr wrap="square" rtlCol="0">
            <a:spAutoFit/>
          </a:bodyPr>
          <a:lstStyle/>
          <a:p>
            <a:pPr algn="ctr"/>
            <a:r>
              <a:rPr lang="en-AU" sz="4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The Law of </a:t>
            </a:r>
          </a:p>
          <a:p>
            <a:pPr algn="ctr"/>
            <a:r>
              <a:rPr lang="en-AU" sz="4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oaths</a:t>
            </a:r>
            <a:r>
              <a:rPr lang="en-AU" sz="48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p>
          <a:p>
            <a:pPr algn="ctr"/>
            <a:r>
              <a:rPr lang="en-AU" sz="4000" dirty="0">
                <a:effectLst/>
                <a:latin typeface="Calibri" panose="020F0502020204030204" pitchFamily="34" charset="0"/>
                <a:ea typeface="Times New Roman" panose="02020603050405020304" pitchFamily="18" charset="0"/>
                <a:cs typeface="Times New Roman" panose="02020603050405020304" pitchFamily="18" charset="0"/>
              </a:rPr>
              <a:t>vs. 33-37 </a:t>
            </a:r>
            <a:endParaRPr lang="en-AU" sz="4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76835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AB193-EA60-3BF1-F144-BC1C5D8EF30E}"/>
              </a:ext>
            </a:extLst>
          </p:cNvPr>
          <p:cNvPicPr>
            <a:picLocks noChangeAspect="1"/>
          </p:cNvPicPr>
          <p:nvPr/>
        </p:nvPicPr>
        <p:blipFill rotWithShape="1">
          <a:blip r:embed="rId2">
            <a:extLst>
              <a:ext uri="{28A0092B-C50C-407E-A947-70E740481C1C}">
                <a14:useLocalDpi xmlns:a14="http://schemas.microsoft.com/office/drawing/2010/main" val="0"/>
              </a:ext>
            </a:extLst>
          </a:blip>
          <a:srcRect l="14336" t="7885" r="1159" b="13313"/>
          <a:stretch/>
        </p:blipFill>
        <p:spPr>
          <a:xfrm>
            <a:off x="0" y="1"/>
            <a:ext cx="9166821" cy="5143499"/>
          </a:xfrm>
          <a:prstGeom prst="rect">
            <a:avLst/>
          </a:prstGeom>
        </p:spPr>
      </p:pic>
      <p:sp>
        <p:nvSpPr>
          <p:cNvPr id="3" name="TextBox 2">
            <a:extLst>
              <a:ext uri="{FF2B5EF4-FFF2-40B4-BE49-F238E27FC236}">
                <a16:creationId xmlns:a16="http://schemas.microsoft.com/office/drawing/2014/main" id="{031D4766-3230-BDF0-7E59-F69754FBFF40}"/>
              </a:ext>
            </a:extLst>
          </p:cNvPr>
          <p:cNvSpPr txBox="1"/>
          <p:nvPr/>
        </p:nvSpPr>
        <p:spPr>
          <a:xfrm>
            <a:off x="2843808" y="114731"/>
            <a:ext cx="6192688" cy="5016758"/>
          </a:xfrm>
          <a:prstGeom prst="rect">
            <a:avLst/>
          </a:prstGeom>
          <a:noFill/>
        </p:spPr>
        <p:txBody>
          <a:bodyPr wrap="square" rtlCol="0">
            <a:spAutoFit/>
          </a:bodyPr>
          <a:lstStyle/>
          <a:p>
            <a:pPr>
              <a:spcAft>
                <a:spcPts val="0"/>
              </a:spcAft>
            </a:pPr>
            <a:r>
              <a:rPr lang="en-AU" sz="3200" i="1" dirty="0">
                <a:effectLst/>
                <a:latin typeface="Calibri" panose="020F0502020204030204" pitchFamily="34" charset="0"/>
                <a:ea typeface="Times New Roman" panose="02020603050405020304" pitchFamily="18" charset="0"/>
                <a:cs typeface="Times New Roman" panose="02020603050405020304" pitchFamily="18" charset="0"/>
              </a:rPr>
              <a:t>"You have heard that it was said, 'An eye for an eye and a tooth for a tooth.' But I say to you, Do not resist the one who is evil. But if anyone slaps you on the right cheek, turn to him the other also. And if anyone would sue you and take your tunic, let him have your cloak as well. And if anyone forces you to go one mile, go with him two miles. </a:t>
            </a:r>
            <a:endParaRPr lang="en-AU" sz="4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9001873-543B-EDF9-5AC0-9B72BF13FEA2}"/>
              </a:ext>
            </a:extLst>
          </p:cNvPr>
          <p:cNvSpPr txBox="1"/>
          <p:nvPr/>
        </p:nvSpPr>
        <p:spPr>
          <a:xfrm>
            <a:off x="0" y="1275606"/>
            <a:ext cx="2843808" cy="3200876"/>
          </a:xfrm>
          <a:prstGeom prst="rect">
            <a:avLst/>
          </a:prstGeom>
          <a:noFill/>
        </p:spPr>
        <p:txBody>
          <a:bodyPr wrap="square" rtlCol="0">
            <a:spAutoFit/>
          </a:bodyPr>
          <a:lstStyle/>
          <a:p>
            <a:pPr algn="ctr"/>
            <a:r>
              <a:rPr lang="en-AU" sz="4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The Law of non-</a:t>
            </a:r>
          </a:p>
          <a:p>
            <a:pPr algn="ctr"/>
            <a:r>
              <a:rPr lang="en-AU" sz="4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resistance</a:t>
            </a:r>
            <a:r>
              <a:rPr lang="en-AU" sz="48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AU" sz="4000" dirty="0">
                <a:effectLst/>
                <a:latin typeface="Calibri" panose="020F0502020204030204" pitchFamily="34" charset="0"/>
                <a:ea typeface="Times New Roman" panose="02020603050405020304" pitchFamily="18" charset="0"/>
                <a:cs typeface="Times New Roman" panose="02020603050405020304" pitchFamily="18" charset="0"/>
              </a:rPr>
              <a:t>vs. 38-42 </a:t>
            </a:r>
            <a:endParaRPr lang="en-AU" sz="4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7986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6A3F14-9623-6B83-E437-ED5D41929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71"/>
            <a:ext cx="9144000" cy="5134130"/>
          </a:xfrm>
          <a:prstGeom prst="rect">
            <a:avLst/>
          </a:prstGeom>
        </p:spPr>
      </p:pic>
      <p:sp>
        <p:nvSpPr>
          <p:cNvPr id="2" name="TextBox 1">
            <a:extLst>
              <a:ext uri="{FF2B5EF4-FFF2-40B4-BE49-F238E27FC236}">
                <a16:creationId xmlns:a16="http://schemas.microsoft.com/office/drawing/2014/main" id="{0BA49771-E33E-9F75-69D7-88BB91CF238D}"/>
              </a:ext>
            </a:extLst>
          </p:cNvPr>
          <p:cNvSpPr txBox="1"/>
          <p:nvPr/>
        </p:nvSpPr>
        <p:spPr>
          <a:xfrm>
            <a:off x="539552" y="185760"/>
            <a:ext cx="8208912" cy="830997"/>
          </a:xfrm>
          <a:prstGeom prst="rect">
            <a:avLst/>
          </a:prstGeom>
          <a:noFill/>
        </p:spPr>
        <p:txBody>
          <a:bodyPr wrap="square" rtlCol="0">
            <a:spAutoFit/>
          </a:bodyPr>
          <a:lstStyle/>
          <a:p>
            <a:r>
              <a:rPr lang="en-AU" sz="4800" b="1" dirty="0">
                <a:ln w="3175">
                  <a:solidFill>
                    <a:schemeClr val="tx1"/>
                  </a:solidFill>
                </a:ln>
                <a:solidFill>
                  <a:srgbClr val="FFC000"/>
                </a:solidFill>
                <a:latin typeface="Calibri" panose="020F0502020204030204" pitchFamily="34" charset="0"/>
                <a:ea typeface="Times New Roman" panose="02020603050405020304" pitchFamily="18" charset="0"/>
                <a:cs typeface="Times New Roman" panose="02020603050405020304" pitchFamily="18" charset="0"/>
              </a:rPr>
              <a:t>He explains the sum of the law</a:t>
            </a:r>
            <a:endParaRPr lang="en-AU" sz="2000" dirty="0">
              <a:ln w="3175">
                <a:solidFill>
                  <a:schemeClr val="tx1"/>
                </a:solidFill>
              </a:ln>
              <a:solidFill>
                <a:srgbClr val="FFC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DE42BD5-498A-FD2F-CCE5-428294B96391}"/>
              </a:ext>
            </a:extLst>
          </p:cNvPr>
          <p:cNvSpPr txBox="1"/>
          <p:nvPr/>
        </p:nvSpPr>
        <p:spPr>
          <a:xfrm>
            <a:off x="971600" y="1016757"/>
            <a:ext cx="7344816" cy="2862322"/>
          </a:xfrm>
          <a:prstGeom prst="rect">
            <a:avLst/>
          </a:prstGeom>
          <a:noFill/>
        </p:spPr>
        <p:txBody>
          <a:bodyPr wrap="square" rtlCol="0">
            <a:spAutoFit/>
          </a:bodyPr>
          <a:lstStyle/>
          <a:p>
            <a:r>
              <a:rPr lang="en-AU" sz="36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"You have heard that it was said,      'You shall love your neighbour and hate your enemy.' But I say to you, Love your enemies and pray for       those who persecute you…”  </a:t>
            </a:r>
            <a:r>
              <a:rPr lang="en-AU"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(v. 43-48)</a:t>
            </a:r>
          </a:p>
        </p:txBody>
      </p:sp>
    </p:spTree>
    <p:extLst>
      <p:ext uri="{BB962C8B-B14F-4D97-AF65-F5344CB8AC3E}">
        <p14:creationId xmlns:p14="http://schemas.microsoft.com/office/powerpoint/2010/main" val="214554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6D9DE2-8C3A-4AA4-AF74-166DF3130D88}"/>
              </a:ext>
            </a:extLst>
          </p:cNvPr>
          <p:cNvSpPr txBox="1"/>
          <p:nvPr/>
        </p:nvSpPr>
        <p:spPr>
          <a:xfrm>
            <a:off x="251520" y="339502"/>
            <a:ext cx="8640960" cy="4031873"/>
          </a:xfrm>
          <a:prstGeom prst="rect">
            <a:avLst/>
          </a:prstGeom>
          <a:noFill/>
        </p:spPr>
        <p:txBody>
          <a:bodyPr wrap="square" rtlCol="0">
            <a:spAutoFit/>
          </a:bodyPr>
          <a:lstStyle/>
          <a:p>
            <a:r>
              <a:rPr lang="en-AU" sz="3200" i="1" dirty="0">
                <a:effectLst/>
                <a:latin typeface="Calibri" panose="020F0502020204030204" pitchFamily="34" charset="0"/>
                <a:ea typeface="Times New Roman" panose="02020603050405020304" pitchFamily="18" charset="0"/>
                <a:cs typeface="Times New Roman" panose="02020603050405020304" pitchFamily="18" charset="0"/>
              </a:rPr>
              <a:t>"But I say to you who hear, Love your enemies, do good to those who hate you, bless those who curse you, pray for those who abuse you … love your enemies, and do good, and lend, expecting nothing in return, and your reward will be great, and </a:t>
            </a:r>
            <a:r>
              <a:rPr lang="en-AU" sz="3200" b="1" i="1" dirty="0">
                <a:effectLst/>
                <a:latin typeface="Calibri" panose="020F0502020204030204" pitchFamily="34" charset="0"/>
                <a:ea typeface="Times New Roman" panose="02020603050405020304" pitchFamily="18" charset="0"/>
                <a:cs typeface="Times New Roman" panose="02020603050405020304" pitchFamily="18" charset="0"/>
              </a:rPr>
              <a:t>you will be sons of the Most High, for He is kind to the ungrateful and the evil</a:t>
            </a:r>
            <a:r>
              <a:rPr lang="en-AU" sz="3200" i="1" dirty="0">
                <a:effectLst/>
                <a:latin typeface="Calibri" panose="020F0502020204030204" pitchFamily="34" charset="0"/>
                <a:ea typeface="Times New Roman" panose="02020603050405020304" pitchFamily="18" charset="0"/>
                <a:cs typeface="Times New Roman" panose="02020603050405020304" pitchFamily="18" charset="0"/>
              </a:rPr>
              <a:t>. Be merciful, even as your Father is merciful"</a:t>
            </a:r>
            <a:r>
              <a:rPr lang="en-AU" sz="3200" dirty="0">
                <a:effectLst/>
                <a:latin typeface="Calibri" panose="020F0502020204030204" pitchFamily="34" charset="0"/>
                <a:ea typeface="Times New Roman" panose="02020603050405020304" pitchFamily="18" charset="0"/>
                <a:cs typeface="Times New Roman" panose="02020603050405020304" pitchFamily="18" charset="0"/>
              </a:rPr>
              <a:t> (Luke 6:27-36)</a:t>
            </a:r>
          </a:p>
        </p:txBody>
      </p:sp>
    </p:spTree>
    <p:extLst>
      <p:ext uri="{BB962C8B-B14F-4D97-AF65-F5344CB8AC3E}">
        <p14:creationId xmlns:p14="http://schemas.microsoft.com/office/powerpoint/2010/main" val="37872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5:17-48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19926" y="805070"/>
            <a:ext cx="8013426" cy="2100575"/>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25</a:t>
            </a:r>
            <a:r>
              <a:rPr lang="en-US" sz="2400" dirty="0">
                <a:solidFill>
                  <a:srgbClr val="FFFF00"/>
                </a:solidFill>
                <a:latin typeface="Arial" panose="020B0604020202020204" pitchFamily="34" charset="0"/>
                <a:cs typeface="+mn-cs"/>
              </a:rPr>
              <a:t> Come to terms quickly with your accuser while you are going with him to court, lest your accuser hand you over to the judge, and the judge to the guard, and you be put in prison. </a:t>
            </a:r>
            <a:r>
              <a:rPr lang="en-US" sz="1350" dirty="0">
                <a:solidFill>
                  <a:srgbClr val="94D7E4">
                    <a:lumMod val="75000"/>
                  </a:srgbClr>
                </a:solidFill>
                <a:latin typeface="Arial" panose="020B0604020202020204" pitchFamily="34" charset="0"/>
                <a:cs typeface="Arial" panose="020B0604020202020204" pitchFamily="34" charset="0"/>
              </a:rPr>
              <a:t>26</a:t>
            </a:r>
            <a:r>
              <a:rPr lang="en-US" sz="2400" dirty="0">
                <a:solidFill>
                  <a:srgbClr val="FFFF00"/>
                </a:solidFill>
                <a:latin typeface="Arial" panose="020B0604020202020204" pitchFamily="34" charset="0"/>
                <a:cs typeface="+mn-cs"/>
              </a:rPr>
              <a:t> Truly, I say to you, you will never get out until you have paid the last penny.</a:t>
            </a:r>
          </a:p>
        </p:txBody>
      </p:sp>
    </p:spTree>
    <p:extLst>
      <p:ext uri="{BB962C8B-B14F-4D97-AF65-F5344CB8AC3E}">
        <p14:creationId xmlns:p14="http://schemas.microsoft.com/office/powerpoint/2010/main" val="296871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5:17-48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19926" y="805070"/>
            <a:ext cx="8013426" cy="4685898"/>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2400" dirty="0">
                <a:solidFill>
                  <a:srgbClr val="FFFF00"/>
                </a:solidFill>
                <a:latin typeface="Arial" panose="020B0604020202020204" pitchFamily="34" charset="0"/>
                <a:cs typeface="+mn-cs"/>
              </a:rPr>
              <a:t>Lust</a:t>
            </a: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27</a:t>
            </a:r>
            <a:r>
              <a:rPr lang="en-US" sz="2400" dirty="0">
                <a:solidFill>
                  <a:srgbClr val="FFFF00"/>
                </a:solidFill>
                <a:latin typeface="Arial" panose="020B0604020202020204" pitchFamily="34" charset="0"/>
                <a:cs typeface="+mn-cs"/>
              </a:rPr>
              <a:t> “You have heard that it was said, ‘You shall not commit adultery.’ </a:t>
            </a:r>
            <a:r>
              <a:rPr lang="en-US" sz="1350" dirty="0">
                <a:solidFill>
                  <a:srgbClr val="94D7E4">
                    <a:lumMod val="75000"/>
                  </a:srgbClr>
                </a:solidFill>
                <a:latin typeface="Arial" panose="020B0604020202020204" pitchFamily="34" charset="0"/>
                <a:cs typeface="Arial" panose="020B0604020202020204" pitchFamily="34" charset="0"/>
              </a:rPr>
              <a:t>28</a:t>
            </a:r>
            <a:r>
              <a:rPr lang="en-US" sz="2400" dirty="0">
                <a:solidFill>
                  <a:srgbClr val="FFFF00"/>
                </a:solidFill>
                <a:latin typeface="Arial" panose="020B0604020202020204" pitchFamily="34" charset="0"/>
                <a:cs typeface="+mn-cs"/>
              </a:rPr>
              <a:t> But I say to you that everyone who looks at a woman with lustful intent has already committed adultery with her in his heart. </a:t>
            </a:r>
            <a:r>
              <a:rPr lang="en-US" sz="1350" dirty="0">
                <a:solidFill>
                  <a:srgbClr val="94D7E4">
                    <a:lumMod val="75000"/>
                  </a:srgbClr>
                </a:solidFill>
                <a:latin typeface="Arial" panose="020B0604020202020204" pitchFamily="34" charset="0"/>
                <a:cs typeface="Arial" panose="020B0604020202020204" pitchFamily="34" charset="0"/>
              </a:rPr>
              <a:t>29</a:t>
            </a:r>
            <a:r>
              <a:rPr lang="en-US" sz="2400" dirty="0">
                <a:solidFill>
                  <a:srgbClr val="FFFF00"/>
                </a:solidFill>
                <a:latin typeface="Arial" panose="020B0604020202020204" pitchFamily="34" charset="0"/>
                <a:cs typeface="+mn-cs"/>
              </a:rPr>
              <a:t> If your right eye causes you to sin, tear it out and throw it away. For it is better that you lose one of your members than that your whole body be thrown into hell. </a:t>
            </a:r>
            <a:r>
              <a:rPr lang="en-US" sz="1350" dirty="0">
                <a:solidFill>
                  <a:srgbClr val="94D7E4">
                    <a:lumMod val="75000"/>
                  </a:srgbClr>
                </a:solidFill>
                <a:latin typeface="Arial" panose="020B0604020202020204" pitchFamily="34" charset="0"/>
                <a:cs typeface="Arial" panose="020B0604020202020204" pitchFamily="34" charset="0"/>
              </a:rPr>
              <a:t>30</a:t>
            </a:r>
            <a:r>
              <a:rPr lang="en-US" sz="2400" dirty="0">
                <a:solidFill>
                  <a:srgbClr val="FFFF00"/>
                </a:solidFill>
                <a:latin typeface="Arial" panose="020B0604020202020204" pitchFamily="34" charset="0"/>
                <a:cs typeface="+mn-cs"/>
              </a:rPr>
              <a:t> And if your right hand causes you to sin, cut it off and throw it away. For it is better that you lose one of your members than that your whole body go into hell.</a:t>
            </a:r>
          </a:p>
          <a:p>
            <a:pPr defTabSz="342900" fontAlgn="auto">
              <a:spcBef>
                <a:spcPts val="0"/>
              </a:spcBef>
              <a:spcAft>
                <a:spcPts val="0"/>
              </a:spcAft>
            </a:pPr>
            <a:endParaRPr lang="en-US" sz="2400" dirty="0">
              <a:solidFill>
                <a:srgbClr val="FFFF00"/>
              </a:solidFill>
              <a:latin typeface="Arial" panose="020B0604020202020204" pitchFamily="34" charset="0"/>
              <a:cs typeface="+mn-cs"/>
            </a:endParaRPr>
          </a:p>
        </p:txBody>
      </p:sp>
    </p:spTree>
    <p:extLst>
      <p:ext uri="{BB962C8B-B14F-4D97-AF65-F5344CB8AC3E}">
        <p14:creationId xmlns:p14="http://schemas.microsoft.com/office/powerpoint/2010/main" val="61605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5:17-48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19926" y="805070"/>
            <a:ext cx="8013426" cy="3208571"/>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2400" dirty="0">
                <a:solidFill>
                  <a:srgbClr val="FFFF00"/>
                </a:solidFill>
                <a:latin typeface="Arial" panose="020B0604020202020204" pitchFamily="34" charset="0"/>
                <a:cs typeface="+mn-cs"/>
              </a:rPr>
              <a:t>Divorce</a:t>
            </a: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31</a:t>
            </a:r>
            <a:r>
              <a:rPr lang="en-US" sz="2400" dirty="0">
                <a:solidFill>
                  <a:srgbClr val="FFFF00"/>
                </a:solidFill>
                <a:latin typeface="Arial" panose="020B0604020202020204" pitchFamily="34" charset="0"/>
                <a:cs typeface="+mn-cs"/>
              </a:rPr>
              <a:t> “It was also said, ‘Whoever divorces his wife, let him give her a certificate of divorce.’ </a:t>
            </a:r>
            <a:r>
              <a:rPr lang="en-US" sz="1350" dirty="0">
                <a:solidFill>
                  <a:srgbClr val="94D7E4">
                    <a:lumMod val="75000"/>
                  </a:srgbClr>
                </a:solidFill>
                <a:latin typeface="Arial" panose="020B0604020202020204" pitchFamily="34" charset="0"/>
                <a:cs typeface="Arial" panose="020B0604020202020204" pitchFamily="34" charset="0"/>
              </a:rPr>
              <a:t>32</a:t>
            </a:r>
            <a:r>
              <a:rPr lang="en-US" sz="2400" dirty="0">
                <a:solidFill>
                  <a:srgbClr val="FFFF00"/>
                </a:solidFill>
                <a:latin typeface="Arial" panose="020B0604020202020204" pitchFamily="34" charset="0"/>
                <a:cs typeface="+mn-cs"/>
              </a:rPr>
              <a:t> But I say to you that everyone who divorces his wife, except on the ground of sexual immorality, makes her commit adultery, and whoever marries a divorced woman commits adultery.</a:t>
            </a:r>
          </a:p>
          <a:p>
            <a:pPr defTabSz="342900" fontAlgn="auto">
              <a:spcBef>
                <a:spcPts val="0"/>
              </a:spcBef>
              <a:spcAft>
                <a:spcPts val="0"/>
              </a:spcAft>
            </a:pPr>
            <a:endParaRPr lang="en-US" sz="2400" dirty="0">
              <a:solidFill>
                <a:srgbClr val="FFFF00"/>
              </a:solidFill>
              <a:latin typeface="Arial" panose="020B0604020202020204" pitchFamily="34" charset="0"/>
              <a:cs typeface="+mn-cs"/>
            </a:endParaRPr>
          </a:p>
        </p:txBody>
      </p:sp>
    </p:spTree>
    <p:extLst>
      <p:ext uri="{BB962C8B-B14F-4D97-AF65-F5344CB8AC3E}">
        <p14:creationId xmlns:p14="http://schemas.microsoft.com/office/powerpoint/2010/main" val="392723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5:17-48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19926" y="805070"/>
            <a:ext cx="8013426" cy="3947234"/>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2400" dirty="0">
                <a:solidFill>
                  <a:srgbClr val="FFFF00"/>
                </a:solidFill>
                <a:latin typeface="Arial" panose="020B0604020202020204" pitchFamily="34" charset="0"/>
                <a:cs typeface="+mn-cs"/>
              </a:rPr>
              <a:t>Oaths</a:t>
            </a: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33</a:t>
            </a:r>
            <a:r>
              <a:rPr lang="en-US" sz="2400" dirty="0">
                <a:solidFill>
                  <a:srgbClr val="FFFF00"/>
                </a:solidFill>
                <a:latin typeface="Arial" panose="020B0604020202020204" pitchFamily="34" charset="0"/>
                <a:cs typeface="+mn-cs"/>
              </a:rPr>
              <a:t> “Again you have heard that it was said to those of old, ‘You shall not swear falsely, but shall perform to the Lord what you have sworn.’ </a:t>
            </a:r>
            <a:r>
              <a:rPr lang="en-US" sz="1350" dirty="0">
                <a:solidFill>
                  <a:srgbClr val="94D7E4">
                    <a:lumMod val="75000"/>
                  </a:srgbClr>
                </a:solidFill>
                <a:latin typeface="Arial" panose="020B0604020202020204" pitchFamily="34" charset="0"/>
                <a:cs typeface="Arial" panose="020B0604020202020204" pitchFamily="34" charset="0"/>
              </a:rPr>
              <a:t>34</a:t>
            </a:r>
            <a:r>
              <a:rPr lang="en-US" sz="2400" dirty="0">
                <a:solidFill>
                  <a:srgbClr val="FFFF00"/>
                </a:solidFill>
                <a:latin typeface="Arial" panose="020B0604020202020204" pitchFamily="34" charset="0"/>
                <a:cs typeface="+mn-cs"/>
              </a:rPr>
              <a:t> But I say to you, Do not take an oath at all, either by heaven, for it is the throne of God, </a:t>
            </a:r>
            <a:r>
              <a:rPr lang="en-US" sz="1350" dirty="0">
                <a:solidFill>
                  <a:srgbClr val="94D7E4">
                    <a:lumMod val="75000"/>
                  </a:srgbClr>
                </a:solidFill>
                <a:latin typeface="Arial" panose="020B0604020202020204" pitchFamily="34" charset="0"/>
                <a:cs typeface="Arial" panose="020B0604020202020204" pitchFamily="34" charset="0"/>
              </a:rPr>
              <a:t>35</a:t>
            </a:r>
            <a:r>
              <a:rPr lang="en-US" sz="2400" dirty="0">
                <a:solidFill>
                  <a:srgbClr val="FFFF00"/>
                </a:solidFill>
                <a:latin typeface="Arial" panose="020B0604020202020204" pitchFamily="34" charset="0"/>
                <a:cs typeface="+mn-cs"/>
              </a:rPr>
              <a:t> or by the earth, for it is his footstool, or by Jerusalem, for it is the city of the great King. </a:t>
            </a:r>
            <a:r>
              <a:rPr lang="en-US" sz="1350" dirty="0">
                <a:solidFill>
                  <a:srgbClr val="94D7E4">
                    <a:lumMod val="75000"/>
                  </a:srgbClr>
                </a:solidFill>
                <a:latin typeface="Arial" panose="020B0604020202020204" pitchFamily="34" charset="0"/>
                <a:cs typeface="Arial" panose="020B0604020202020204" pitchFamily="34" charset="0"/>
              </a:rPr>
              <a:t>36</a:t>
            </a:r>
            <a:r>
              <a:rPr lang="en-US" sz="2400" dirty="0">
                <a:solidFill>
                  <a:srgbClr val="FFFF00"/>
                </a:solidFill>
                <a:latin typeface="Arial" panose="020B0604020202020204" pitchFamily="34" charset="0"/>
                <a:cs typeface="+mn-cs"/>
              </a:rPr>
              <a:t> And do not take an oath by your head, for you cannot make one hair white or black. </a:t>
            </a:r>
            <a:r>
              <a:rPr lang="en-US" sz="1350" dirty="0">
                <a:solidFill>
                  <a:srgbClr val="94D7E4">
                    <a:lumMod val="75000"/>
                  </a:srgbClr>
                </a:solidFill>
                <a:latin typeface="Arial" panose="020B0604020202020204" pitchFamily="34" charset="0"/>
                <a:cs typeface="Arial" panose="020B0604020202020204" pitchFamily="34" charset="0"/>
              </a:rPr>
              <a:t>37</a:t>
            </a:r>
            <a:r>
              <a:rPr lang="en-US" sz="2400" dirty="0">
                <a:solidFill>
                  <a:srgbClr val="FFFF00"/>
                </a:solidFill>
                <a:latin typeface="Arial" panose="020B0604020202020204" pitchFamily="34" charset="0"/>
                <a:cs typeface="+mn-cs"/>
              </a:rPr>
              <a:t> Let what you say be simply ‘Yes’ or ‘No’; anything more than this comes from evil.</a:t>
            </a:r>
          </a:p>
        </p:txBody>
      </p:sp>
    </p:spTree>
    <p:extLst>
      <p:ext uri="{BB962C8B-B14F-4D97-AF65-F5344CB8AC3E}">
        <p14:creationId xmlns:p14="http://schemas.microsoft.com/office/powerpoint/2010/main" val="303761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5:17-48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419926" y="805070"/>
            <a:ext cx="8013426" cy="3947234"/>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2400" dirty="0">
                <a:solidFill>
                  <a:srgbClr val="FFFF00"/>
                </a:solidFill>
                <a:latin typeface="Arial" panose="020B0604020202020204" pitchFamily="34" charset="0"/>
                <a:cs typeface="+mn-cs"/>
              </a:rPr>
              <a:t>Retaliation</a:t>
            </a: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38</a:t>
            </a:r>
            <a:r>
              <a:rPr lang="en-US" sz="2400" dirty="0">
                <a:solidFill>
                  <a:srgbClr val="FFFF00"/>
                </a:solidFill>
                <a:latin typeface="Arial" panose="020B0604020202020204" pitchFamily="34" charset="0"/>
                <a:cs typeface="+mn-cs"/>
              </a:rPr>
              <a:t> “You have heard that it was said, ‘An eye for an eye and a tooth for a tooth.’ </a:t>
            </a:r>
            <a:r>
              <a:rPr lang="en-US" sz="1350" dirty="0">
                <a:solidFill>
                  <a:srgbClr val="94D7E4">
                    <a:lumMod val="75000"/>
                  </a:srgbClr>
                </a:solidFill>
                <a:latin typeface="Arial" panose="020B0604020202020204" pitchFamily="34" charset="0"/>
                <a:cs typeface="Arial" panose="020B0604020202020204" pitchFamily="34" charset="0"/>
              </a:rPr>
              <a:t>39</a:t>
            </a:r>
            <a:r>
              <a:rPr lang="en-US" sz="2400" dirty="0">
                <a:solidFill>
                  <a:srgbClr val="FFFF00"/>
                </a:solidFill>
                <a:latin typeface="Arial" panose="020B0604020202020204" pitchFamily="34" charset="0"/>
                <a:cs typeface="+mn-cs"/>
              </a:rPr>
              <a:t> But I say to you, Do not resist the one who is evil. But if anyone slaps you on the right cheek, turn to him the other also. </a:t>
            </a:r>
            <a:r>
              <a:rPr lang="en-US" sz="1350" dirty="0">
                <a:solidFill>
                  <a:srgbClr val="94D7E4">
                    <a:lumMod val="75000"/>
                  </a:srgbClr>
                </a:solidFill>
                <a:latin typeface="Arial" panose="020B0604020202020204" pitchFamily="34" charset="0"/>
                <a:cs typeface="Arial" panose="020B0604020202020204" pitchFamily="34" charset="0"/>
              </a:rPr>
              <a:t>40</a:t>
            </a:r>
            <a:r>
              <a:rPr lang="en-US" sz="2400" dirty="0">
                <a:solidFill>
                  <a:srgbClr val="FFFF00"/>
                </a:solidFill>
                <a:latin typeface="Arial" panose="020B0604020202020204" pitchFamily="34" charset="0"/>
                <a:cs typeface="+mn-cs"/>
              </a:rPr>
              <a:t> And if anyone would sue you and take your tunic, let him have your cloak as well. </a:t>
            </a:r>
            <a:r>
              <a:rPr lang="en-US" sz="1350" dirty="0">
                <a:solidFill>
                  <a:srgbClr val="94D7E4">
                    <a:lumMod val="75000"/>
                  </a:srgbClr>
                </a:solidFill>
                <a:latin typeface="Arial" panose="020B0604020202020204" pitchFamily="34" charset="0"/>
                <a:cs typeface="Arial" panose="020B0604020202020204" pitchFamily="34" charset="0"/>
              </a:rPr>
              <a:t>41</a:t>
            </a:r>
            <a:r>
              <a:rPr lang="en-US" sz="2400" dirty="0">
                <a:solidFill>
                  <a:srgbClr val="FFFF00"/>
                </a:solidFill>
                <a:latin typeface="Arial" panose="020B0604020202020204" pitchFamily="34" charset="0"/>
                <a:cs typeface="+mn-cs"/>
              </a:rPr>
              <a:t> And if anyone forces you to go one mile, go with him two miles. </a:t>
            </a:r>
            <a:r>
              <a:rPr lang="en-US" sz="1350" dirty="0">
                <a:solidFill>
                  <a:srgbClr val="94D7E4">
                    <a:lumMod val="75000"/>
                  </a:srgbClr>
                </a:solidFill>
                <a:latin typeface="Arial" panose="020B0604020202020204" pitchFamily="34" charset="0"/>
                <a:cs typeface="Arial" panose="020B0604020202020204" pitchFamily="34" charset="0"/>
              </a:rPr>
              <a:t>42</a:t>
            </a:r>
            <a:r>
              <a:rPr lang="en-US" sz="2400" dirty="0">
                <a:solidFill>
                  <a:srgbClr val="FFFF00"/>
                </a:solidFill>
                <a:latin typeface="Arial" panose="020B0604020202020204" pitchFamily="34" charset="0"/>
                <a:cs typeface="+mn-cs"/>
              </a:rPr>
              <a:t> Give to the one who begs from you, and do not refuse the one who would borrow from you.</a:t>
            </a:r>
          </a:p>
          <a:p>
            <a:pPr defTabSz="342900" fontAlgn="auto">
              <a:spcBef>
                <a:spcPts val="0"/>
              </a:spcBef>
              <a:spcAft>
                <a:spcPts val="0"/>
              </a:spcAft>
            </a:pPr>
            <a:endParaRPr lang="en-US" sz="2400" dirty="0">
              <a:solidFill>
                <a:srgbClr val="FFFF00"/>
              </a:solidFill>
              <a:latin typeface="Arial" panose="020B0604020202020204" pitchFamily="34" charset="0"/>
              <a:cs typeface="+mn-cs"/>
            </a:endParaRPr>
          </a:p>
        </p:txBody>
      </p:sp>
    </p:spTree>
    <p:extLst>
      <p:ext uri="{BB962C8B-B14F-4D97-AF65-F5344CB8AC3E}">
        <p14:creationId xmlns:p14="http://schemas.microsoft.com/office/powerpoint/2010/main" val="321721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643558" y="177439"/>
            <a:ext cx="7566163" cy="627631"/>
          </a:xfrm>
        </p:spPr>
        <p:txBody>
          <a:bodyPr>
            <a:normAutofit fontScale="90000"/>
          </a:bodyPr>
          <a:lstStyle/>
          <a:p>
            <a:r>
              <a:rPr lang="en-US" sz="4500" b="1" dirty="0">
                <a:effectLst/>
                <a:latin typeface="Arial" panose="020B0604020202020204" pitchFamily="34" charset="0"/>
                <a:cs typeface="Arial" panose="020B0604020202020204" pitchFamily="34" charset="0"/>
              </a:rPr>
              <a:t>Matthew 5:17-48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361310" y="377177"/>
            <a:ext cx="8559951" cy="5055230"/>
          </a:xfrm>
          <a:prstGeom prst="rect">
            <a:avLst/>
          </a:prstGeom>
          <a:noFill/>
        </p:spPr>
        <p:txBody>
          <a:bodyPr wrap="square">
            <a:spAutoFit/>
          </a:bodyPr>
          <a:lstStyle/>
          <a:p>
            <a:pPr defTabSz="342900" fontAlgn="auto">
              <a:spcBef>
                <a:spcPts val="0"/>
              </a:spcBef>
              <a:spcAft>
                <a:spcPts val="0"/>
              </a:spcAft>
            </a:pPr>
            <a:endParaRPr lang="en-US" sz="1050" dirty="0">
              <a:solidFill>
                <a:srgbClr val="F4DE3A">
                  <a:lumMod val="60000"/>
                  <a:lumOff val="40000"/>
                </a:srgbClr>
              </a:solidFill>
              <a:latin typeface="Arial" panose="020B0604020202020204" pitchFamily="34" charset="0"/>
              <a:cs typeface="Arial" panose="020B0604020202020204" pitchFamily="34" charset="0"/>
            </a:endParaRPr>
          </a:p>
          <a:p>
            <a:pPr defTabSz="342900" fontAlgn="auto">
              <a:spcBef>
                <a:spcPts val="0"/>
              </a:spcBef>
              <a:spcAft>
                <a:spcPts val="0"/>
              </a:spcAft>
            </a:pPr>
            <a:r>
              <a:rPr lang="en-US" sz="2400" dirty="0">
                <a:solidFill>
                  <a:srgbClr val="FFFF00"/>
                </a:solidFill>
                <a:latin typeface="Arial" panose="020B0604020202020204" pitchFamily="34" charset="0"/>
                <a:cs typeface="+mn-cs"/>
              </a:rPr>
              <a:t>Love Your Enemies</a:t>
            </a:r>
          </a:p>
          <a:p>
            <a:pPr defTabSz="342900" fontAlgn="auto">
              <a:spcBef>
                <a:spcPts val="0"/>
              </a:spcBef>
              <a:spcAft>
                <a:spcPts val="0"/>
              </a:spcAft>
            </a:pPr>
            <a:r>
              <a:rPr lang="en-US" sz="1350" dirty="0">
                <a:solidFill>
                  <a:srgbClr val="94D7E4">
                    <a:lumMod val="75000"/>
                  </a:srgbClr>
                </a:solidFill>
                <a:latin typeface="Arial" panose="020B0604020202020204" pitchFamily="34" charset="0"/>
                <a:cs typeface="Arial" panose="020B0604020202020204" pitchFamily="34" charset="0"/>
              </a:rPr>
              <a:t>43</a:t>
            </a:r>
            <a:r>
              <a:rPr lang="en-US" sz="2400" dirty="0">
                <a:solidFill>
                  <a:srgbClr val="FFFF00"/>
                </a:solidFill>
                <a:latin typeface="Arial" panose="020B0604020202020204" pitchFamily="34" charset="0"/>
                <a:cs typeface="+mn-cs"/>
              </a:rPr>
              <a:t> “You have heard that it was said, ‘You shall love your neighbor and hate your enemy.’ </a:t>
            </a:r>
            <a:r>
              <a:rPr lang="en-US" sz="1350" dirty="0">
                <a:solidFill>
                  <a:srgbClr val="94D7E4">
                    <a:lumMod val="75000"/>
                  </a:srgbClr>
                </a:solidFill>
                <a:latin typeface="Arial" panose="020B0604020202020204" pitchFamily="34" charset="0"/>
                <a:cs typeface="Arial" panose="020B0604020202020204" pitchFamily="34" charset="0"/>
              </a:rPr>
              <a:t>44</a:t>
            </a:r>
            <a:r>
              <a:rPr lang="en-US" sz="2400" dirty="0">
                <a:solidFill>
                  <a:srgbClr val="FFFF00"/>
                </a:solidFill>
                <a:latin typeface="Arial" panose="020B0604020202020204" pitchFamily="34" charset="0"/>
                <a:cs typeface="+mn-cs"/>
              </a:rPr>
              <a:t> But I say to you, Love your enemies and pray for those who persecute you, </a:t>
            </a:r>
            <a:r>
              <a:rPr lang="en-US" sz="1350" dirty="0">
                <a:solidFill>
                  <a:srgbClr val="94D7E4">
                    <a:lumMod val="75000"/>
                  </a:srgbClr>
                </a:solidFill>
                <a:latin typeface="Arial" panose="020B0604020202020204" pitchFamily="34" charset="0"/>
                <a:cs typeface="Arial" panose="020B0604020202020204" pitchFamily="34" charset="0"/>
              </a:rPr>
              <a:t>45</a:t>
            </a:r>
            <a:r>
              <a:rPr lang="en-US" sz="2400" dirty="0">
                <a:solidFill>
                  <a:srgbClr val="FFFF00"/>
                </a:solidFill>
                <a:latin typeface="Arial" panose="020B0604020202020204" pitchFamily="34" charset="0"/>
                <a:cs typeface="+mn-cs"/>
              </a:rPr>
              <a:t> so that you may be sons of your Father who is in heaven. For he makes his sun rise on the evil and on the good, and sends rain on the just and on the unjust. </a:t>
            </a:r>
            <a:r>
              <a:rPr lang="en-US" sz="1350" dirty="0">
                <a:solidFill>
                  <a:srgbClr val="94D7E4">
                    <a:lumMod val="75000"/>
                  </a:srgbClr>
                </a:solidFill>
                <a:latin typeface="Arial" panose="020B0604020202020204" pitchFamily="34" charset="0"/>
                <a:cs typeface="Arial" panose="020B0604020202020204" pitchFamily="34" charset="0"/>
              </a:rPr>
              <a:t>46</a:t>
            </a:r>
            <a:r>
              <a:rPr lang="en-US" sz="2400" dirty="0">
                <a:solidFill>
                  <a:srgbClr val="FFFF00"/>
                </a:solidFill>
                <a:latin typeface="Arial" panose="020B0604020202020204" pitchFamily="34" charset="0"/>
                <a:cs typeface="+mn-cs"/>
              </a:rPr>
              <a:t> For if you love those who love you, what reward do you have? Do not even the tax collectors do the same? </a:t>
            </a:r>
            <a:r>
              <a:rPr lang="en-US" sz="1350" dirty="0">
                <a:solidFill>
                  <a:srgbClr val="94D7E4">
                    <a:lumMod val="75000"/>
                  </a:srgbClr>
                </a:solidFill>
                <a:latin typeface="Arial" panose="020B0604020202020204" pitchFamily="34" charset="0"/>
                <a:cs typeface="Arial" panose="020B0604020202020204" pitchFamily="34" charset="0"/>
              </a:rPr>
              <a:t>47</a:t>
            </a:r>
            <a:r>
              <a:rPr lang="en-US" sz="2400" dirty="0">
                <a:solidFill>
                  <a:srgbClr val="FFFF00"/>
                </a:solidFill>
                <a:latin typeface="Arial" panose="020B0604020202020204" pitchFamily="34" charset="0"/>
                <a:cs typeface="+mn-cs"/>
              </a:rPr>
              <a:t> And if you greet only your brothers, what more are you doing than others? Do not even the Gentiles do the same? </a:t>
            </a:r>
            <a:r>
              <a:rPr lang="en-US" sz="1350" dirty="0">
                <a:solidFill>
                  <a:srgbClr val="94D7E4">
                    <a:lumMod val="75000"/>
                  </a:srgbClr>
                </a:solidFill>
                <a:latin typeface="Arial" panose="020B0604020202020204" pitchFamily="34" charset="0"/>
                <a:cs typeface="Arial" panose="020B0604020202020204" pitchFamily="34" charset="0"/>
              </a:rPr>
              <a:t>48</a:t>
            </a:r>
            <a:r>
              <a:rPr lang="en-US" sz="2400" dirty="0">
                <a:solidFill>
                  <a:srgbClr val="FFFF00"/>
                </a:solidFill>
                <a:latin typeface="Arial" panose="020B0604020202020204" pitchFamily="34" charset="0"/>
                <a:cs typeface="+mn-cs"/>
              </a:rPr>
              <a:t> You therefore must be perfect, as your heavenly Father is perfect.</a:t>
            </a:r>
          </a:p>
          <a:p>
            <a:pPr defTabSz="342900" fontAlgn="auto">
              <a:spcBef>
                <a:spcPts val="0"/>
              </a:spcBef>
              <a:spcAft>
                <a:spcPts val="0"/>
              </a:spcAft>
            </a:pPr>
            <a:endParaRPr lang="en-US" sz="2400" dirty="0">
              <a:solidFill>
                <a:srgbClr val="FFFF00"/>
              </a:solidFill>
              <a:latin typeface="Arial" panose="020B0604020202020204" pitchFamily="34" charset="0"/>
              <a:cs typeface="+mn-cs"/>
            </a:endParaRPr>
          </a:p>
        </p:txBody>
      </p:sp>
    </p:spTree>
    <p:extLst>
      <p:ext uri="{BB962C8B-B14F-4D97-AF65-F5344CB8AC3E}">
        <p14:creationId xmlns:p14="http://schemas.microsoft.com/office/powerpoint/2010/main" val="360208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usTheKing">
            <a:extLst>
              <a:ext uri="{FF2B5EF4-FFF2-40B4-BE49-F238E27FC236}">
                <a16:creationId xmlns:a16="http://schemas.microsoft.com/office/drawing/2014/main" id="{2EF210D2-9615-B9FF-75EE-C0B8FA8CBA9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E4780048-A00E-34CE-CEA0-199EEBBBC738}"/>
              </a:ext>
            </a:extLst>
          </p:cNvPr>
          <p:cNvSpPr/>
          <p:nvPr/>
        </p:nvSpPr>
        <p:spPr>
          <a:xfrm>
            <a:off x="395536" y="267494"/>
            <a:ext cx="8424936" cy="1036438"/>
          </a:xfrm>
          <a:prstGeom prst="rect">
            <a:avLst/>
          </a:prstGeom>
          <a:noFill/>
        </p:spPr>
        <p:txBody>
          <a:bodyPr wrap="square" lIns="91440" tIns="45720" rIns="91440" bIns="45720">
            <a:spAutoFit/>
          </a:bodyPr>
          <a:lstStyle/>
          <a:p>
            <a:pPr algn="ctr">
              <a:lnSpc>
                <a:spcPct val="107000"/>
              </a:lnSpc>
              <a:spcBef>
                <a:spcPts val="300"/>
              </a:spcBef>
              <a:spcAft>
                <a:spcPts val="800"/>
              </a:spcAft>
            </a:pPr>
            <a:r>
              <a:rPr lang="en-AU" sz="6000" b="1" dirty="0">
                <a:ln w="12700" cmpd="sng">
                  <a:solidFill>
                    <a:sysClr val="windowText" lastClr="000000"/>
                  </a:solidFill>
                  <a:prstDash val="solid"/>
                </a:ln>
                <a:solidFill>
                  <a:srgbClr val="CC3399"/>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King's Manifesto</a:t>
            </a:r>
            <a:endParaRPr lang="en-AU" sz="6000" b="1" dirty="0">
              <a:ln w="12700" cmpd="sng">
                <a:solidFill>
                  <a:sysClr val="windowText" lastClr="000000"/>
                </a:solidFill>
                <a:prstDash val="solid"/>
              </a:ln>
              <a:solidFill>
                <a:srgbClr val="CC3399"/>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E00BA75-457C-AADA-F8F0-0F94189B1EC7}"/>
              </a:ext>
            </a:extLst>
          </p:cNvPr>
          <p:cNvSpPr/>
          <p:nvPr/>
        </p:nvSpPr>
        <p:spPr>
          <a:xfrm>
            <a:off x="6228184" y="4356039"/>
            <a:ext cx="2662909" cy="523220"/>
          </a:xfrm>
          <a:prstGeom prst="rect">
            <a:avLst/>
          </a:prstGeom>
          <a:noFill/>
        </p:spPr>
        <p:txBody>
          <a:bodyPr wrap="none" lIns="91440" tIns="45720" rIns="91440" bIns="45720">
            <a:spAutoFit/>
          </a:bodyPr>
          <a:lstStyle/>
          <a:p>
            <a:pPr algn="ctr"/>
            <a:r>
              <a:rPr lang="en-US" sz="2800" b="1" cap="none" spc="0" dirty="0">
                <a:ln w="6600">
                  <a:solidFill>
                    <a:sysClr val="windowText" lastClr="000000"/>
                  </a:solidFill>
                  <a:prstDash val="solid"/>
                </a:ln>
                <a:solidFill>
                  <a:srgbClr val="FFFFFF"/>
                </a:solidFill>
              </a:rPr>
              <a:t>Matthew 5 to 7</a:t>
            </a:r>
          </a:p>
        </p:txBody>
      </p:sp>
    </p:spTree>
    <p:extLst>
      <p:ext uri="{BB962C8B-B14F-4D97-AF65-F5344CB8AC3E}">
        <p14:creationId xmlns:p14="http://schemas.microsoft.com/office/powerpoint/2010/main" val="40503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4781</TotalTime>
  <Words>1783</Words>
  <Application>Microsoft Office PowerPoint</Application>
  <PresentationFormat>On-screen Show (16:9)</PresentationFormat>
  <Paragraphs>82</Paragraphs>
  <Slides>27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Corbel</vt:lpstr>
      <vt:lpstr>Office Theme</vt:lpstr>
      <vt:lpstr>Depth</vt:lpstr>
      <vt:lpstr>Matthew 5:17-48 (ESV)</vt:lpstr>
      <vt:lpstr>Matthew 5:17-48 (ESV)</vt:lpstr>
      <vt:lpstr>Matthew 5:17-48 (ESV)</vt:lpstr>
      <vt:lpstr>Matthew 5:17-48 (ESV)</vt:lpstr>
      <vt:lpstr>Matthew 5:17-48 (ESV)</vt:lpstr>
      <vt:lpstr>Matthew 5:17-48 (ESV)</vt:lpstr>
      <vt:lpstr>Matthew 5:17-48 (ESV)</vt:lpstr>
      <vt:lpstr>Matthew 5:17-48 (ESV)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dc:creator>
  <cp:lastModifiedBy>Streamer</cp:lastModifiedBy>
  <cp:revision>45</cp:revision>
  <dcterms:created xsi:type="dcterms:W3CDTF">2009-09-09T06:01:12Z</dcterms:created>
  <dcterms:modified xsi:type="dcterms:W3CDTF">2022-11-05T22:30:36Z</dcterms:modified>
</cp:coreProperties>
</file>